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59" d="100"/>
          <a:sy n="59" d="100"/>
        </p:scale>
        <p:origin x="25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AF748-ECEA-483D-BF0E-529DD00C5B8C}" type="datetimeFigureOut">
              <a:rPr lang="nb-NO" smtClean="0"/>
              <a:t>05.05.2015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CEC50-E84A-4E52-B714-848731240C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4339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AF748-ECEA-483D-BF0E-529DD00C5B8C}" type="datetimeFigureOut">
              <a:rPr lang="nb-NO" smtClean="0"/>
              <a:t>05.05.2015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CEC50-E84A-4E52-B714-848731240C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2110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AF748-ECEA-483D-BF0E-529DD00C5B8C}" type="datetimeFigureOut">
              <a:rPr lang="nb-NO" smtClean="0"/>
              <a:t>05.05.2015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CEC50-E84A-4E52-B714-848731240C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101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AF748-ECEA-483D-BF0E-529DD00C5B8C}" type="datetimeFigureOut">
              <a:rPr lang="nb-NO" smtClean="0"/>
              <a:t>05.05.2015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CEC50-E84A-4E52-B714-848731240C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8951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AF748-ECEA-483D-BF0E-529DD00C5B8C}" type="datetimeFigureOut">
              <a:rPr lang="nb-NO" smtClean="0"/>
              <a:t>05.05.2015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CEC50-E84A-4E52-B714-848731240C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0817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AF748-ECEA-483D-BF0E-529DD00C5B8C}" type="datetimeFigureOut">
              <a:rPr lang="nb-NO" smtClean="0"/>
              <a:t>05.05.2015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CEC50-E84A-4E52-B714-848731240C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8210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AF748-ECEA-483D-BF0E-529DD00C5B8C}" type="datetimeFigureOut">
              <a:rPr lang="nb-NO" smtClean="0"/>
              <a:t>05.05.2015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CEC50-E84A-4E52-B714-848731240C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3573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AF748-ECEA-483D-BF0E-529DD00C5B8C}" type="datetimeFigureOut">
              <a:rPr lang="nb-NO" smtClean="0"/>
              <a:t>05.05.2015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CEC50-E84A-4E52-B714-848731240C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7556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AF748-ECEA-483D-BF0E-529DD00C5B8C}" type="datetimeFigureOut">
              <a:rPr lang="nb-NO" smtClean="0"/>
              <a:t>05.05.2015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CEC50-E84A-4E52-B714-848731240C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5736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AF748-ECEA-483D-BF0E-529DD00C5B8C}" type="datetimeFigureOut">
              <a:rPr lang="nb-NO" smtClean="0"/>
              <a:t>05.05.2015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CEC50-E84A-4E52-B714-848731240C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3009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AF748-ECEA-483D-BF0E-529DD00C5B8C}" type="datetimeFigureOut">
              <a:rPr lang="nb-NO" smtClean="0"/>
              <a:t>05.05.2015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CEC50-E84A-4E52-B714-848731240C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4317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AF748-ECEA-483D-BF0E-529DD00C5B8C}" type="datetimeFigureOut">
              <a:rPr lang="nb-NO" smtClean="0"/>
              <a:t>05.05.2015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CEC50-E84A-4E52-B714-848731240C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833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29630"/>
            <a:ext cx="10058400" cy="2398928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498821"/>
            <a:ext cx="10058400" cy="239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34" y="454646"/>
            <a:ext cx="10058400" cy="3603316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34" y="4473425"/>
            <a:ext cx="10058400" cy="179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01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PowerPoint-presentasjon</vt:lpstr>
      <vt:lpstr>PowerPoint-presentasjon</vt:lpstr>
    </vt:vector>
  </TitlesOfParts>
  <Company>DIFI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Nilsson, Hans Gøran</dc:creator>
  <cp:lastModifiedBy>Nilsson, Hans Gøran</cp:lastModifiedBy>
  <cp:revision>3</cp:revision>
  <cp:lastPrinted>2015-04-28T08:53:23Z</cp:lastPrinted>
  <dcterms:created xsi:type="dcterms:W3CDTF">2015-04-28T08:52:17Z</dcterms:created>
  <dcterms:modified xsi:type="dcterms:W3CDTF">2015-05-05T21:50:42Z</dcterms:modified>
</cp:coreProperties>
</file>