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  <p:sldMasterId id="2147483799" r:id="rId5"/>
  </p:sldMasterIdLst>
  <p:notesMasterIdLst>
    <p:notesMasterId r:id="rId16"/>
  </p:notesMasterIdLst>
  <p:handoutMasterIdLst>
    <p:handoutMasterId r:id="rId17"/>
  </p:handoutMasterIdLst>
  <p:sldIdLst>
    <p:sldId id="314" r:id="rId6"/>
    <p:sldId id="316" r:id="rId7"/>
    <p:sldId id="315" r:id="rId8"/>
    <p:sldId id="294" r:id="rId9"/>
    <p:sldId id="295" r:id="rId10"/>
    <p:sldId id="297" r:id="rId11"/>
    <p:sldId id="296" r:id="rId12"/>
    <p:sldId id="308" r:id="rId13"/>
    <p:sldId id="307" r:id="rId14"/>
    <p:sldId id="300" r:id="rId15"/>
  </p:sldIdLst>
  <p:sldSz cx="12192000" cy="6858000"/>
  <p:notesSz cx="6858000" cy="9144000"/>
  <p:embeddedFontLst>
    <p:embeddedFont>
      <p:font typeface="Georgia" panose="02040502050405020303" pitchFamily="18" charset="0"/>
      <p:regular r:id="rId18"/>
      <p:bold r:id="rId19"/>
      <p:italic r:id="rId20"/>
      <p:boldItalic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  <p:embeddedFont>
      <p:font typeface="Source Sans Pro" panose="020B0503030403020204" pitchFamily="34" charset="0"/>
      <p:regular r:id="rId26"/>
      <p:bold r:id="rId27"/>
      <p:italic r:id="rId28"/>
      <p:boldItalic r:id="rId29"/>
    </p:embeddedFont>
    <p:embeddedFont>
      <p:font typeface="Source Sans Pro Semibold" panose="020B0603030403020204" pitchFamily="34" charset="0"/>
      <p:bold r:id="rId30"/>
      <p:boldItalic r:id="rId31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55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BE5623-04C1-9894-05F7-C96BFF594E9F}" name="Ragnhild Ninni Aamodt Grønlie" initials="RG" userId="S::ragnhildaamodt.gronlie@dfo.no::fb9df3f8-11a7-459e-8e99-6a76cdbab754" providerId="AD"/>
  <p188:author id="{11158E37-D220-6D57-CB54-26AC318462A8}" name="Sanja Kostovska Skaar" initials="SS" userId="S::sanja.skaar@dfo.no::e58b7517-bf2d-4f0d-b789-efe4fa566b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7F8B"/>
    <a:srgbClr val="0A5959"/>
    <a:srgbClr val="63B6BF"/>
    <a:srgbClr val="0097AB"/>
    <a:srgbClr val="173941"/>
    <a:srgbClr val="012A4C"/>
    <a:srgbClr val="D9D9D9"/>
    <a:srgbClr val="FFFFFF"/>
    <a:srgbClr val="C4246C"/>
    <a:srgbClr val="E0E1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EF1389-C5AE-44A0-8AA0-5827EC4BFBAE}" v="26" dt="2024-06-11T10:11:27.9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3" autoAdjust="0"/>
    <p:restoredTop sz="86375" autoAdjust="0"/>
  </p:normalViewPr>
  <p:slideViewPr>
    <p:cSldViewPr snapToGrid="0">
      <p:cViewPr>
        <p:scale>
          <a:sx n="50" d="100"/>
          <a:sy n="50" d="100"/>
        </p:scale>
        <p:origin x="24" y="220"/>
      </p:cViewPr>
      <p:guideLst>
        <p:guide orient="horz" pos="2455"/>
        <p:guide pos="3840"/>
      </p:guideLst>
    </p:cSldViewPr>
  </p:slideViewPr>
  <p:outlineViewPr>
    <p:cViewPr>
      <p:scale>
        <a:sx n="33" d="100"/>
        <a:sy n="33" d="100"/>
      </p:scale>
      <p:origin x="0" y="-18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dato 2">
            <a:extLst>
              <a:ext uri="{FF2B5EF4-FFF2-40B4-BE49-F238E27FC236}">
                <a16:creationId xmlns:a16="http://schemas.microsoft.com/office/drawing/2014/main" id="{A735A2A3-B455-4046-BE9E-B7B1A034A2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71805" y="8717546"/>
            <a:ext cx="1111249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D03CC2B2-F84D-5E46-92DC-927B76A7D865}" type="datetime1">
              <a:rPr lang="nb-NO" smtClean="0"/>
              <a:t>11.06.2024</a:t>
            </a:fld>
            <a:endParaRPr lang="nb-NO"/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94272529-56F7-B74A-936A-C98265CBD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485136" y="8717546"/>
            <a:ext cx="347464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topptekst 1">
            <a:extLst>
              <a:ext uri="{FF2B5EF4-FFF2-40B4-BE49-F238E27FC236}">
                <a16:creationId xmlns:a16="http://schemas.microsoft.com/office/drawing/2014/main" id="{D3B99EFB-5335-0547-B6F1-F235AA99F7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40912" y="345467"/>
            <a:ext cx="4559888" cy="3290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/>
          </a:p>
        </p:txBody>
      </p:sp>
      <p:sp>
        <p:nvSpPr>
          <p:cNvPr id="13" name="Plassholder for bunntekst 2">
            <a:extLst>
              <a:ext uri="{FF2B5EF4-FFF2-40B4-BE49-F238E27FC236}">
                <a16:creationId xmlns:a16="http://schemas.microsoft.com/office/drawing/2014/main" id="{A96F5C03-DEFC-BF4F-A044-789FB668B3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64855" y="8717546"/>
            <a:ext cx="4273067" cy="20420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30D534C-2AFD-C840-A0E8-91EC814ADD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855" y="375390"/>
            <a:ext cx="1100941" cy="30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3737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dato 2">
            <a:extLst>
              <a:ext uri="{FF2B5EF4-FFF2-40B4-BE49-F238E27FC236}">
                <a16:creationId xmlns:a16="http://schemas.microsoft.com/office/drawing/2014/main" id="{2AC29041-4555-5F45-A345-60161DBE5A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60950" y="8663099"/>
            <a:ext cx="1111249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8B23B0E9-98D9-A04D-AF6B-E5FA66EF2D4F}" type="datetime1">
              <a:rPr lang="nb-NO" smtClean="0"/>
              <a:t>11.06.2024</a:t>
            </a:fld>
            <a:endParaRPr lang="nb-NO"/>
          </a:p>
        </p:txBody>
      </p:sp>
      <p:sp>
        <p:nvSpPr>
          <p:cNvPr id="9" name="Plassholder for lysbildenummer 4">
            <a:extLst>
              <a:ext uri="{FF2B5EF4-FFF2-40B4-BE49-F238E27FC236}">
                <a16:creationId xmlns:a16="http://schemas.microsoft.com/office/drawing/2014/main" id="{DFD0E4DC-F3D6-A049-B598-880646DB9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274281" y="8663099"/>
            <a:ext cx="347464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BC4D1AE-E2ED-B543-B828-9EE308A128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685800" y="8663099"/>
            <a:ext cx="4273067" cy="20420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F086A098-D08A-8F4C-A806-C90E64792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855" y="375390"/>
            <a:ext cx="1100941" cy="300257"/>
          </a:xfrm>
          <a:prstGeom prst="rect">
            <a:avLst/>
          </a:prstGeom>
        </p:spPr>
      </p:pic>
      <p:sp>
        <p:nvSpPr>
          <p:cNvPr id="13" name="Plassholder for topptekst 1">
            <a:extLst>
              <a:ext uri="{FF2B5EF4-FFF2-40B4-BE49-F238E27FC236}">
                <a16:creationId xmlns:a16="http://schemas.microsoft.com/office/drawing/2014/main" id="{F94A549C-A73E-FE4D-91D2-E4D35097BD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40912" y="345467"/>
            <a:ext cx="4559888" cy="3290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234353249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358775" indent="-176213" algn="l" defTabSz="914400" rtl="0" eaLnBrk="1" latinLnBrk="0" hangingPunct="1">
      <a:buFont typeface="System Font Regular"/>
      <a:buChar char="–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668338" indent="-176213" algn="l" defTabSz="914400" rtl="0" eaLnBrk="1" latinLnBrk="0" hangingPunct="1">
      <a:buFont typeface="Arial" panose="020B0604020202020204" pitchFamily="34" charset="0"/>
      <a:buChar char="•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846138" indent="-177800" algn="l" defTabSz="914400" rtl="0" eaLnBrk="1" latinLnBrk="0" hangingPunct="1">
      <a:buFont typeface="System Font Regular"/>
      <a:buChar char="–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022350" indent="-176213" algn="l" defTabSz="914400" rtl="0" eaLnBrk="1" latinLnBrk="0" hangingPunct="1">
      <a:buFont typeface="Arial" panose="020B0604020202020204" pitchFamily="34" charset="0"/>
      <a:buChar char="•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Dette lysarket kan du skjule eller fjerne når du skal bruke denne PPT-en for gi informasjon om kollegastøtte-gruppene.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11.06.2024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4046150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Dette lysarket kan du skjule eller fjerne når du skal bruke denne PPT-en for gi informasjon om kollegastøtte-gruppene.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Dette læringsløpet består av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dirty="0"/>
              <a:t>et fellesmøte som leder eller HR som initiativtaker inviterer til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dirty="0"/>
              <a:t>fem gruppemøter som kollegastøttegruppene selv står ansvarlige for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dirty="0"/>
              <a:t>et evalueringsmøte som leder eller HR inviterer til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dirty="0"/>
          </a:p>
          <a:p>
            <a:pPr marL="0" indent="0">
              <a:buNone/>
            </a:pPr>
            <a:r>
              <a:rPr lang="nb-NO" sz="1200" b="1" dirty="0"/>
              <a:t>Tidsbruk for fellesmøtet: </a:t>
            </a:r>
            <a:r>
              <a:rPr lang="nb-NO" sz="1200" dirty="0"/>
              <a:t>1 time</a:t>
            </a:r>
          </a:p>
          <a:p>
            <a:pPr marL="0" indent="0">
              <a:buNone/>
            </a:pPr>
            <a:r>
              <a:rPr lang="nb-NO" sz="1200" b="1" dirty="0"/>
              <a:t>Plan for fellesmøtet:</a:t>
            </a:r>
          </a:p>
          <a:p>
            <a:pPr marL="228600" indent="-228600">
              <a:buAutoNum type="arabicPeriod"/>
            </a:pPr>
            <a:r>
              <a:rPr lang="nb-NO" sz="1200" dirty="0"/>
              <a:t>Informere om formålet med gruppene og hvordan gruppene skal jobbe </a:t>
            </a:r>
          </a:p>
          <a:p>
            <a:pPr marL="228600" indent="-228600">
              <a:buAutoNum type="arabicPeriod"/>
            </a:pPr>
            <a:r>
              <a:rPr lang="nb-NO" sz="1200" dirty="0"/>
              <a:t>Se film om hvorfor kollegastøtte-grupper gir et godt læringsutbytte.</a:t>
            </a:r>
          </a:p>
          <a:p>
            <a:pPr marL="228600" indent="-228600">
              <a:buAutoNum type="arabicPeriod"/>
            </a:pPr>
            <a:r>
              <a:rPr lang="nb-NO" sz="1200" dirty="0"/>
              <a:t>Gruppene samles for å planlegge gruppemøtene og bli enige om datoer, ansvar, roller og temaer for de neste fem møtene. Vi anbefaler at de møtes annen hver uke for å holde progresjonen i gang. Møtene bør ikke vare lengre enn 1 time.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dirty="0"/>
          </a:p>
          <a:p>
            <a:pPr marL="0" indent="0">
              <a:buNone/>
            </a:pPr>
            <a:r>
              <a:rPr lang="nb-NO" sz="1200" b="1" dirty="0"/>
              <a:t>Tidsbruk for evalueringsmøtet: </a:t>
            </a:r>
            <a:r>
              <a:rPr lang="nb-NO" sz="1200" dirty="0"/>
              <a:t>1 time</a:t>
            </a:r>
          </a:p>
          <a:p>
            <a:pPr marL="0" indent="0">
              <a:buNone/>
            </a:pPr>
            <a:r>
              <a:rPr lang="nb-NO" sz="1200" b="1" dirty="0"/>
              <a:t>Plan for evalueringen:</a:t>
            </a:r>
          </a:p>
          <a:p>
            <a:pPr marL="228600" indent="-228600">
              <a:buAutoNum type="arabicPeriod"/>
            </a:pPr>
            <a:r>
              <a:rPr lang="nb-NO" sz="1200" b="1" dirty="0"/>
              <a:t>Lag en spørreundersøkelse </a:t>
            </a:r>
            <a:r>
              <a:rPr lang="nb-NO" sz="1200" dirty="0"/>
              <a:t>i </a:t>
            </a:r>
            <a:r>
              <a:rPr lang="nb-NO" sz="1200" dirty="0" err="1"/>
              <a:t>Menti</a:t>
            </a:r>
            <a:r>
              <a:rPr lang="nb-NO" sz="1200" dirty="0"/>
              <a:t> eller et annet lignende program, eller bruke bare et lysark for å evaluere verkstedet. 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11.06.2024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486636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Dette lysarket kan du skjule eller fjerne når du skal bruke denne PPT-en på oppstartsmøtet.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11.06.2024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861049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i="1" dirty="0"/>
              <a:t>Forslag til manus til den som skal etablere kollegastøtte-grupper og </a:t>
            </a:r>
            <a:r>
              <a:rPr lang="nb-NO" i="1" dirty="0" err="1"/>
              <a:t>fasilitere</a:t>
            </a:r>
            <a:r>
              <a:rPr lang="nb-NO" i="1" dirty="0"/>
              <a:t> oppstartsmøtet: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Formålet med å etablere kollegastøtte-grupper </a:t>
            </a: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er å legge til rette for at mer erfarne saksbehandlere deler sin kunnskap og erfaringer over tid med mindre erfarne saksbehandlere. Dette vil hjelpe de mindre erfarne til å utvikle dypere forståelse av fagstoffet ved å relatere det faglige innholdet i En sak for Walter til egen arbeidshverdag.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23B0E9-98D9-A04D-AF6B-E5FA66EF2D4F}" type="datetime1">
              <a:rPr kumimoji="0" lang="nb-NO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11.06.2024</a:t>
            </a:fld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7622FB-343F-3A4F-848E-AB9F407A3C84}" type="slidenum">
              <a:rPr kumimoji="0" lang="nb-NO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743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i="1" dirty="0"/>
              <a:t>Forslag til manus til den som skal lede oppstartsmøtet for kollegastøtte-gruppene:</a:t>
            </a:r>
            <a:br>
              <a:rPr lang="nb-NO" dirty="0"/>
            </a:br>
            <a:br>
              <a:rPr lang="nb-NO" dirty="0"/>
            </a:br>
            <a:r>
              <a:rPr lang="nb-NO" dirty="0"/>
              <a:t>Forskning på læring viser at det er når vi jobber aktivt med fagstoffet at vi lærer best. Kollegastøtte-gruppene skal hjelpe til å utvikle dypere forståelse av fagstoffet ved å relatere det faglige innholdet i En sak for Walter til egen arbeidshverdag. Læring gjennom deling av erfaring og kunnskap </a:t>
            </a:r>
            <a:r>
              <a:rPr lang="nb-NO" sz="1050" b="0" kern="0" dirty="0">
                <a:solidFill>
                  <a:srgbClr val="111111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 bidra til å fremme kultur for læring og utvikling, og vil være med på å styrke samhold og fellesskapsfølelsen i enheten.</a:t>
            </a:r>
            <a:endParaRPr lang="nb-NO" sz="1100" b="0" kern="100" dirty="0">
              <a:solidFill>
                <a:srgbClr val="11111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11.06.2024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2160048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800" i="0" dirty="0"/>
              <a:t>For å spille av filmen, trenger du internettilgang. Sjekk at lyden på høyttalerne er på. 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11.06.2024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74830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200" b="1"/>
              <a:t>Tidsbruk for fellesmøtet: </a:t>
            </a:r>
            <a:r>
              <a:rPr lang="nb-NO" sz="1200"/>
              <a:t>1 time</a:t>
            </a:r>
          </a:p>
          <a:p>
            <a:pPr marL="0" indent="0">
              <a:buNone/>
            </a:pPr>
            <a:r>
              <a:rPr lang="nb-NO" sz="1200" b="1"/>
              <a:t>Plan for fellesmøtet:</a:t>
            </a:r>
          </a:p>
          <a:p>
            <a:pPr marL="228600" indent="-228600">
              <a:buAutoNum type="arabicPeriod"/>
            </a:pPr>
            <a:r>
              <a:rPr lang="nb-NO" sz="1200"/>
              <a:t>Informere om formålet med gruppene og hvordan gruppene skal jobbe </a:t>
            </a:r>
          </a:p>
          <a:p>
            <a:pPr marL="228600" indent="-228600">
              <a:buAutoNum type="arabicPeriod"/>
            </a:pPr>
            <a:r>
              <a:rPr lang="nb-NO" sz="1200"/>
              <a:t>Se film om hvorfor kollegastøtte-grupper gir et godt læringsutbytte.</a:t>
            </a:r>
          </a:p>
          <a:p>
            <a:pPr marL="228600" indent="-228600">
              <a:buAutoNum type="arabicPeriod"/>
            </a:pPr>
            <a:r>
              <a:rPr lang="nb-NO" sz="1200"/>
              <a:t>Gruppene samles for å planlegge gruppemøtene og bli enige om datoer, ansvar, roller og temaer for de neste fem møtene. Vi anbefaler at de møtes annen hver uke for å holde progresjonen i gang. Møtene bør ikke vare lengre enn 1 time.</a:t>
            </a:r>
          </a:p>
          <a:p>
            <a:pPr marL="0" indent="0">
              <a:buNone/>
            </a:pP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11.06.2024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4186887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nb-NO" dirty="0"/>
              <a:t>Dette er forslag til tema for møtene i mentorgruppene. Dere eller gruppene selv bestemmer selv antall møter og problemstillinger som diskuteres i gruppene. Det beste er å finne tema og problemstillinger som dekker deres behov. Forslagene til temaene er hentet fra e-læringskurset En sak for Walter.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nb-NO" dirty="0"/>
              <a:t>Forslag til fremgangsmåte for arbeidet i gruppene:</a:t>
            </a:r>
            <a:br>
              <a:rPr lang="nb-NO" dirty="0"/>
            </a:br>
            <a:r>
              <a:rPr lang="nb-NO" dirty="0"/>
              <a:t>Den mindre erfarne medarbeideren deler sine refleksjoner. Den mer erfarne er nysgjerrig på det som blir sagt, stiller spørsmål for å enten grave dypere i det som er sagt eller utfordrer tankesettet til den mindre erfarne. Den mer erfarne deler sine tanker og erfaringer, forklarer og veileder.</a:t>
            </a:r>
          </a:p>
          <a:p>
            <a:pPr marL="187325" lvl="1" indent="0">
              <a:buFont typeface="Arial" panose="020B0604020202020204" pitchFamily="34" charset="0"/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11.06.2024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2553716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nb-NO"/>
              <a:t>Forslag til fremgangsmåte for arbeidet i gruppene:</a:t>
            </a:r>
            <a:br>
              <a:rPr lang="nb-NO"/>
            </a:br>
            <a:r>
              <a:rPr lang="nb-NO"/>
              <a:t>Den mindre erfarne medarbeideren deler sine refleksjoner. Den mer erfarne er nysgjerrig på det som blir sagt, stiller spørsmål for å enten grave dypere i det som er sagt eller utfordrer tankesettet til adepten. Den mer erfarne deler sine tanker og erfaringer, forklarer og veileder.</a:t>
            </a:r>
          </a:p>
          <a:p>
            <a:pPr marL="187325" lvl="1" indent="0">
              <a:buFont typeface="Arial" panose="020B0604020202020204" pitchFamily="34" charset="0"/>
              <a:buNone/>
            </a:pPr>
            <a:endParaRPr lang="nb-NO"/>
          </a:p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11.06.2024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352870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Lag en </a:t>
            </a:r>
            <a:r>
              <a:rPr lang="nb-NO" dirty="0" err="1"/>
              <a:t>Menti</a:t>
            </a:r>
            <a:r>
              <a:rPr lang="nb-NO" dirty="0"/>
              <a:t> med spørsmål til evalueringen. Her er noen forslag::</a:t>
            </a:r>
          </a:p>
          <a:p>
            <a:pPr marL="0" indent="0">
              <a:buNone/>
            </a:pPr>
            <a:endParaRPr lang="nb-NO" dirty="0"/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hvilken grad likte du tiltaket?</a:t>
            </a: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hvilken grad følte du at tiltaket var lærerikt?</a:t>
            </a: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hvilken grad opplever du at tiltaket påvirker måten du jobber på?</a:t>
            </a: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hvilken grad var tiltaket motiverende for deg?</a:t>
            </a: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hvilken grad var tiltaket relevant for deg?</a:t>
            </a: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b-NO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hvilken grad opplevde du trygghet i gruppen?</a:t>
            </a: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Du kan for eks. legge inn en vurderingsskala fra 1-5 der 1 er «Ikke i det hele tatt», 2 er «I liten grad», 3 er «Verken eller», 4 er «I noen grad» og 5 er «I stor grad».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Hvis du går for en evaluering i plenum, kan du enten lage noen enkle spørsmål selv, eller bruke forslagene over, og vise dem på skjermen.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11.06.2024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10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4144163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ørst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DA3A417-948B-C949-BA96-989B920783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706645-2291-C945-9646-D500C040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891" y="1717675"/>
            <a:ext cx="11122025" cy="179228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000" cap="all" baseline="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A76A37AB-1C33-4E44-84DF-1B0CF9440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4166148"/>
            <a:ext cx="11122025" cy="11924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l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417F7C5C-CD7B-D847-992A-28F61035730A}"/>
              </a:ext>
            </a:extLst>
          </p:cNvPr>
          <p:cNvCxnSpPr/>
          <p:nvPr userDrawn="1"/>
        </p:nvCxnSpPr>
        <p:spPr>
          <a:xfrm>
            <a:off x="4295775" y="3787914"/>
            <a:ext cx="3600450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k 9">
            <a:extLst>
              <a:ext uri="{FF2B5EF4-FFF2-40B4-BE49-F238E27FC236}">
                <a16:creationId xmlns:a16="http://schemas.microsoft.com/office/drawing/2014/main" id="{4D1C685A-36C8-CB41-A23E-6F684397C5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9603" y="5949950"/>
            <a:ext cx="2884815" cy="6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3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ørst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DA3A417-948B-C949-BA96-989B920783E4}"/>
              </a:ext>
            </a:extLst>
          </p:cNvPr>
          <p:cNvSpPr/>
          <p:nvPr userDrawn="1"/>
        </p:nvSpPr>
        <p:spPr>
          <a:xfrm>
            <a:off x="0" y="-115329"/>
            <a:ext cx="12192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tx2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706645-2291-C945-9646-D500C040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891" y="1717675"/>
            <a:ext cx="11122025" cy="1792287"/>
          </a:xfrm>
          <a:prstGeom prst="rect">
            <a:avLst/>
          </a:prstGeom>
          <a:solidFill>
            <a:srgbClr val="012A4C"/>
          </a:solidFill>
        </p:spPr>
        <p:txBody>
          <a:bodyPr anchor="b">
            <a:noAutofit/>
          </a:bodyPr>
          <a:lstStyle>
            <a:lvl1pPr algn="ctr">
              <a:defRPr sz="5000" cap="all" baseline="0">
                <a:ln>
                  <a:solidFill>
                    <a:srgbClr val="012A4C"/>
                  </a:solidFill>
                </a:ln>
                <a:solidFill>
                  <a:srgbClr val="012A4C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A76A37AB-1C33-4E44-84DF-1B0CF9440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4166148"/>
            <a:ext cx="11122025" cy="11924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l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417F7C5C-CD7B-D847-992A-28F61035730A}"/>
              </a:ext>
            </a:extLst>
          </p:cNvPr>
          <p:cNvCxnSpPr/>
          <p:nvPr userDrawn="1"/>
        </p:nvCxnSpPr>
        <p:spPr>
          <a:xfrm>
            <a:off x="4295775" y="3787914"/>
            <a:ext cx="3600450" cy="0"/>
          </a:xfrm>
          <a:prstGeom prst="line">
            <a:avLst/>
          </a:prstGeom>
          <a:ln w="28575">
            <a:solidFill>
              <a:srgbClr val="012A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k 9">
            <a:extLst>
              <a:ext uri="{FF2B5EF4-FFF2-40B4-BE49-F238E27FC236}">
                <a16:creationId xmlns:a16="http://schemas.microsoft.com/office/drawing/2014/main" id="{4D1C685A-36C8-CB41-A23E-6F684397C5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9603" y="5949950"/>
            <a:ext cx="2884815" cy="6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Legg inn en kort tittel – helst kun en linje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D0F5BF39-16BA-C14F-A7C3-3AACD48A4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11.06.2024</a:t>
            </a:fld>
            <a:endParaRPr lang="nb-NO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CFC9BE17-CD97-254A-87EF-4AFCD966B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57D44CF1-7BE2-D64B-B435-1D19949FB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77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533400" y="1717675"/>
            <a:ext cx="5400675" cy="423227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200"/>
              </a:spcBef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219826" y="1717675"/>
            <a:ext cx="5418138" cy="42322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5DF6D4A3-153B-0D4B-A2FC-9B63721F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8F9FC4B3-4FF2-604D-9DE9-1EE7BED4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11.06.2024</a:t>
            </a:fld>
            <a:endParaRPr lang="nb-NO"/>
          </a:p>
        </p:txBody>
      </p:sp>
      <p:sp>
        <p:nvSpPr>
          <p:cNvPr id="10" name="Plassholder for bunntekst 4">
            <a:extLst>
              <a:ext uri="{FF2B5EF4-FFF2-40B4-BE49-F238E27FC236}">
                <a16:creationId xmlns:a16="http://schemas.microsoft.com/office/drawing/2014/main" id="{41789D31-829C-9542-98AE-CA8FB67F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EEE34A35-CBC4-EF4E-A052-9167A47EB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921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6575" y="1720800"/>
            <a:ext cx="5397500" cy="7560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36575" y="2476894"/>
            <a:ext cx="5397500" cy="34730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219826" y="1720800"/>
            <a:ext cx="5418138" cy="7560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6219826" y="2476894"/>
            <a:ext cx="5418138" cy="34730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A3975D18-47A5-3745-AB33-E3C16375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55F7F71D-12F7-7745-B70C-12B83836E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11.06.2024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527FD8C-5D4F-0947-BE64-592B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972B9C3-07BF-A44F-A9F5-56A1D9C8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153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4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6A62874-6308-9440-A195-D94B2B44AB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DBCA54E-72A5-EA44-A94E-AD8C2B3772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11.06.2024</a:t>
            </a:fld>
            <a:endParaRPr lang="nb-NO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6574EEE3-FFA6-8040-AF04-4232FA57E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46463D81-5F72-764F-8BEA-3B7DA320CA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387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F35EB9DB-4C26-244E-BC21-AD5BFB8E7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11.06.2024</a:t>
            </a:fld>
            <a:endParaRPr lang="nb-NO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B8E3EF76-8518-7040-BA85-615A89CF1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D4B718F1-22E5-F647-A514-CCD78A8EF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749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0F3DEFE6-7236-1147-B66B-0A0021822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11.06.2024</a:t>
            </a:fld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33585C82-95B9-784F-9F30-783052A86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EB724ED-4843-7D4D-9564-E29DB4849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658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- logo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210" y="441326"/>
            <a:ext cx="8216017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dato 3">
            <a:extLst>
              <a:ext uri="{FF2B5EF4-FFF2-40B4-BE49-F238E27FC236}">
                <a16:creationId xmlns:a16="http://schemas.microsoft.com/office/drawing/2014/main" id="{2657246D-430A-1B4E-8CC1-F7E7392EF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11.06.2024</a:t>
            </a:fld>
            <a:endParaRPr lang="nb-NO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F16CF5FB-58D8-D64A-9EDD-82B040CC7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75E02ED9-8603-5A4B-9B1C-2075F3B280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1838" y="473763"/>
            <a:ext cx="1237527" cy="337508"/>
          </a:xfrm>
          <a:prstGeom prst="rect">
            <a:avLst/>
          </a:prstGeom>
        </p:spPr>
      </p:pic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4BAF34F5-A4BF-CA41-B2EA-A70FEB18F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785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f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9032A32-43BA-2944-9F87-5FAD86931D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72808" y="1458632"/>
            <a:ext cx="2032000" cy="3810000"/>
          </a:xfrm>
          <a:prstGeom prst="rect">
            <a:avLst/>
          </a:prstGeom>
        </p:spPr>
      </p:pic>
      <p:sp>
        <p:nvSpPr>
          <p:cNvPr id="24" name="Plassholder for tittel 1">
            <a:extLst>
              <a:ext uri="{FF2B5EF4-FFF2-40B4-BE49-F238E27FC236}">
                <a16:creationId xmlns:a16="http://schemas.microsoft.com/office/drawing/2014/main" id="{78F68C35-50F0-4F4B-93AB-B92EC7257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7" y="441325"/>
            <a:ext cx="6964362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5403AB-D38D-2D40-859C-D1A1339E61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5"/>
            <a:ext cx="6964362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4C396ACB-D58C-9448-A6D5-35550FDA0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7" name="Plassholder for bunntekst 4">
            <a:extLst>
              <a:ext uri="{FF2B5EF4-FFF2-40B4-BE49-F238E27FC236}">
                <a16:creationId xmlns:a16="http://schemas.microsoft.com/office/drawing/2014/main" id="{CCA88CAF-9C1D-B042-97EC-E3BF4004C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8383E26C-831F-9B49-A190-29C2D7134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9EDE06E8-D1DC-1647-B8E6-8D4239E0E2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8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DC49616E-436E-5242-901E-9DF41FB7FB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FB4ACCB-1FD3-684B-8D1C-EA5BAB6F8A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2ED0D117-0FEA-254B-AB69-27AE45B3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D6361A72-19F1-2348-ABF9-47D0CA94C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352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5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8CBDB767-2F98-F741-8B4B-6270682816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3541152E-E6AF-484B-9556-D1162F1F8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8DB621D-792D-DE45-B3DC-4E12A00F2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80960108-5B6F-8546-9846-503004921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15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B3C8451E-8686-2548-A7BF-B0A2D8060C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B8898EE-10A5-E24D-9D82-3B0FAACAE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1A1E22FB-2E2F-C443-9472-4B66CF8E3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A4D1876-F45D-5E48-AA91-CDCC9F1F1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368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8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CB0AC0F0-9CB0-9F48-8756-4FCF565D9F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4D59302-6EFA-FF47-9E2F-43F163B50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AB87EC4F-EA12-D146-9120-CC8AFDED35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5" name="Plassholder for bunntekst 4">
            <a:extLst>
              <a:ext uri="{FF2B5EF4-FFF2-40B4-BE49-F238E27FC236}">
                <a16:creationId xmlns:a16="http://schemas.microsoft.com/office/drawing/2014/main" id="{5862734A-9309-BB4A-B821-18A757AA4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850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7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E9D6F75E-BD52-B647-93BA-BFF630D9D3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617E5D9-2935-F041-B220-728361B2F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AC384330-5A1D-8347-A4AC-AD1A1FCF5F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06D46D29-639B-4D41-A88F-26F2ED524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540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8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92F1234-6FEE-1F4A-8B52-47231479F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6260909-39D7-6747-BB04-8D8CBC779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DCB3168E-DD6D-3B43-92C0-2D92CF281C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6BB8971F-1819-4448-B145-635547F44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966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FB5D1DB-BDCA-6741-A7AC-F407FFCC5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D9602153-E0EE-E24D-BC07-26F36D299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92FC343-A27D-BD46-9817-DD0BA174AD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F89DDDB-0F47-2F4E-BDA6-F24E09A60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066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504EA9F6-7045-FC41-A423-D38EDC4DA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FAF80B36-C8D1-3B40-8394-672E64AA9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BB4ABD11-86EC-6C4A-B6A8-05EDC96E6C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18018CD-3FA5-704E-A024-FDD3008AD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375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41325"/>
            <a:ext cx="111045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84503C4B-BE11-EA4B-85B8-6A31738B7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76CAB6C9-385C-3444-AFF4-59E1B9901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AC5E61-E36B-1B4F-809B-2A24F3739F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CFC72B8-0F18-844E-B480-172914ABC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326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07CFE3C0-C378-2A46-AE28-0A940DDBFD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8996A273-7B08-E345-96CD-5C981E2F2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7680AE4-57B0-4C46-86F7-BCC15311D6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841690D-F17D-CE43-8C03-A7D32092C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440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2FE8602-FA90-B247-A046-E8E7EBE6E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596CC03D-23CA-4942-AC34-E1115C999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0CD8D416-89DE-D841-ADAC-2460E48EA1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4196D88-A6B4-0A41-8DCA-57C21557F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601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6AB1B9B9-7AF3-A04C-99EF-F5BAFC016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31474979-FC08-784D-AB55-FADC08A91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32CF89C-389F-F243-94A8-6A636F138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9EA4CB3E-CC11-8F4A-9655-BD36DC240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051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FF212A1-0EA6-4842-B71C-3B7C1DF5D7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44717428-D91F-214C-AF9F-7D4D877D40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78163" y="750887"/>
            <a:ext cx="4359800" cy="61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17B58E9-A9EB-484E-8AC8-2EF5F7AAB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78056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4BA9353F-8264-164C-AE3D-312E24007D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14631" y="895488"/>
            <a:ext cx="5977370" cy="506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F9C385C-E5CD-9D40-BEC9-E93C6E88EA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19826" y="855134"/>
            <a:ext cx="5435437" cy="539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7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0F4A1C61-652D-114F-A26E-3D2C5E745B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6000" y="908050"/>
            <a:ext cx="5685916" cy="559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0813AE6D-BAA0-F142-B866-3FE65B8C40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75257" y="441325"/>
            <a:ext cx="4274978" cy="61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7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E684261-8284-5344-8D40-D1B7A5E7EF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19825" y="972842"/>
            <a:ext cx="5972175" cy="529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66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D4B3E861-BC0B-E748-809B-7D68B7719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9817"/>
          <a:stretch/>
        </p:blipFill>
        <p:spPr>
          <a:xfrm>
            <a:off x="5937250" y="1114536"/>
            <a:ext cx="6254750" cy="48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8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2BE4A22-B6AD-4FC1-9625-43ABD6E47F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049" y="698531"/>
            <a:ext cx="6402092" cy="561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9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61EA22B-B4C8-43F7-99D4-821F001722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704" y="255373"/>
            <a:ext cx="7559984" cy="66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7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C9C785B-9292-4BE0-9E39-27A1287C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52564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90B0379-688F-4E70-A696-9FA14899D3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2887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C0FD7CC5-8B90-40F0-8735-D0A3A680D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14567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3DAF888-1B6E-4DBC-BF0A-3C494541DC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1618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62BA8A5-3146-415E-AE15-7DB28B4408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6169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004E9F1-B900-420C-8235-422B9E42EF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0449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B32BACC-57B2-461A-B8FC-ADE80343B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59300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FF39C27-CE4B-4CE2-B6F4-75ECE47AB3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56664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B91BA4A-1CFD-4926-B729-794A6E1335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47616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8D3EB75-2D50-455A-B761-0DD2573ABF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3338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6E5751D-6E83-4D37-9592-F6FEC43524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82352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D1FDE68-DCE8-4552-91E8-5AA25A19D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63167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889F-4FD6-FF47-9C0D-8696C4F10B88}" type="datetime1">
              <a:rPr lang="nb-NO" smtClean="0"/>
              <a:t>11.06.2024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98690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44AC-9971-CE4D-A74E-A52F9A049E0D}" type="datetime1">
              <a:rPr lang="nb-NO" smtClean="0"/>
              <a:t>11.06.2024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53BC9DDF-E16E-2340-8B9C-18EDE0B08DB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73524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11.06.2024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200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2400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59569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11.06.2024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50282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00564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2336E37-D479-3B41-9185-4DF7AFDC8F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50846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33117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4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1325"/>
            <a:ext cx="11122025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3399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399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399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67" name="Plassholder for bilde 5">
            <a:extLst>
              <a:ext uri="{FF2B5EF4-FFF2-40B4-BE49-F238E27FC236}">
                <a16:creationId xmlns:a16="http://schemas.microsoft.com/office/drawing/2014/main" id="{59271FB1-264F-D44B-9172-C2EFFE89DD3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71468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68" name="Plassholder for tekst 29">
            <a:extLst>
              <a:ext uri="{FF2B5EF4-FFF2-40B4-BE49-F238E27FC236}">
                <a16:creationId xmlns:a16="http://schemas.microsoft.com/office/drawing/2014/main" id="{B5BF182E-7E5B-574A-89A7-BDBC9F9D6FB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71467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3" name="Plassholder for tekst 29">
            <a:extLst>
              <a:ext uri="{FF2B5EF4-FFF2-40B4-BE49-F238E27FC236}">
                <a16:creationId xmlns:a16="http://schemas.microsoft.com/office/drawing/2014/main" id="{9B5C325E-BF08-274F-BB44-A63181BB33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71467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74" name="Plassholder for tekst 29">
            <a:extLst>
              <a:ext uri="{FF2B5EF4-FFF2-40B4-BE49-F238E27FC236}">
                <a16:creationId xmlns:a16="http://schemas.microsoft.com/office/drawing/2014/main" id="{4FD8B1C3-1D73-7847-A87E-7754165822E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1467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79" name="Plassholder for bilde 5">
            <a:extLst>
              <a:ext uri="{FF2B5EF4-FFF2-40B4-BE49-F238E27FC236}">
                <a16:creationId xmlns:a16="http://schemas.microsoft.com/office/drawing/2014/main" id="{AB8F2C20-F305-9F4E-9521-4170F4EA444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209536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80" name="Plassholder for tekst 29">
            <a:extLst>
              <a:ext uri="{FF2B5EF4-FFF2-40B4-BE49-F238E27FC236}">
                <a16:creationId xmlns:a16="http://schemas.microsoft.com/office/drawing/2014/main" id="{FDD45BB0-FF53-F54F-A166-DC2274D25AE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09534" y="4584480"/>
            <a:ext cx="2590361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5" name="Plassholder for tekst 29">
            <a:extLst>
              <a:ext uri="{FF2B5EF4-FFF2-40B4-BE49-F238E27FC236}">
                <a16:creationId xmlns:a16="http://schemas.microsoft.com/office/drawing/2014/main" id="{D68344EF-1ECE-124A-A5FF-0594577B00F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09534" y="4584480"/>
            <a:ext cx="2590361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86" name="Plassholder for tekst 29">
            <a:extLst>
              <a:ext uri="{FF2B5EF4-FFF2-40B4-BE49-F238E27FC236}">
                <a16:creationId xmlns:a16="http://schemas.microsoft.com/office/drawing/2014/main" id="{228FCD1A-4C65-1F42-BEF5-20303008A8C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9534" y="4954817"/>
            <a:ext cx="2590361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91" name="Plassholder for bilde 5">
            <a:extLst>
              <a:ext uri="{FF2B5EF4-FFF2-40B4-BE49-F238E27FC236}">
                <a16:creationId xmlns:a16="http://schemas.microsoft.com/office/drawing/2014/main" id="{38E67570-BD86-BE47-A7A6-3F97EE83918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047603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92" name="Plassholder for tekst 29">
            <a:extLst>
              <a:ext uri="{FF2B5EF4-FFF2-40B4-BE49-F238E27FC236}">
                <a16:creationId xmlns:a16="http://schemas.microsoft.com/office/drawing/2014/main" id="{5B835929-7B37-BE4A-B019-F68E678F75A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47602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7" name="Plassholder for tekst 29">
            <a:extLst>
              <a:ext uri="{FF2B5EF4-FFF2-40B4-BE49-F238E27FC236}">
                <a16:creationId xmlns:a16="http://schemas.microsoft.com/office/drawing/2014/main" id="{1F32A157-741D-C74E-961F-DBC5FE4298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47602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98" name="Plassholder for tekst 29">
            <a:extLst>
              <a:ext uri="{FF2B5EF4-FFF2-40B4-BE49-F238E27FC236}">
                <a16:creationId xmlns:a16="http://schemas.microsoft.com/office/drawing/2014/main" id="{EC08704F-EBB2-2D45-9B11-2390F952A9D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47602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6148CBC5-69D6-DD4C-8E83-BBA57F622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23" name="Plassholder for bunntekst 4">
            <a:extLst>
              <a:ext uri="{FF2B5EF4-FFF2-40B4-BE49-F238E27FC236}">
                <a16:creationId xmlns:a16="http://schemas.microsoft.com/office/drawing/2014/main" id="{F47CF354-EBEE-3143-A63C-33B8EC99EA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0C46C896-3D45-4346-A58D-57F15205A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449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12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1325"/>
            <a:ext cx="11122025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3400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525872"/>
            <a:ext cx="1639888" cy="170638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39" name="Plassholder for bilde 5">
            <a:extLst>
              <a:ext uri="{FF2B5EF4-FFF2-40B4-BE49-F238E27FC236}">
                <a16:creationId xmlns:a16="http://schemas.microsoft.com/office/drawing/2014/main" id="{C1527520-8AF8-4A4D-B56C-7257F0CA534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426335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40" name="Plassholder for tekst 29">
            <a:extLst>
              <a:ext uri="{FF2B5EF4-FFF2-40B4-BE49-F238E27FC236}">
                <a16:creationId xmlns:a16="http://schemas.microsoft.com/office/drawing/2014/main" id="{1B88A589-A5B5-754E-AF4F-3F7298B3636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26334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Plassholder for tekst 29">
            <a:extLst>
              <a:ext uri="{FF2B5EF4-FFF2-40B4-BE49-F238E27FC236}">
                <a16:creationId xmlns:a16="http://schemas.microsoft.com/office/drawing/2014/main" id="{6A52437B-7CAC-CE4D-885C-B024153FB21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26334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2" name="Plassholder for tekst 29">
            <a:extLst>
              <a:ext uri="{FF2B5EF4-FFF2-40B4-BE49-F238E27FC236}">
                <a16:creationId xmlns:a16="http://schemas.microsoft.com/office/drawing/2014/main" id="{006CAC39-5C96-C244-BA46-065E0193855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26334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45" name="Plassholder for bilde 5">
            <a:extLst>
              <a:ext uri="{FF2B5EF4-FFF2-40B4-BE49-F238E27FC236}">
                <a16:creationId xmlns:a16="http://schemas.microsoft.com/office/drawing/2014/main" id="{E555D74C-6955-7F47-ADAA-C6ED83DB00D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31927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46" name="Plassholder for tekst 29">
            <a:extLst>
              <a:ext uri="{FF2B5EF4-FFF2-40B4-BE49-F238E27FC236}">
                <a16:creationId xmlns:a16="http://schemas.microsoft.com/office/drawing/2014/main" id="{F82E7DD7-B26C-BA40-8E18-61B2681472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19267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7" name="Plassholder for tekst 29">
            <a:extLst>
              <a:ext uri="{FF2B5EF4-FFF2-40B4-BE49-F238E27FC236}">
                <a16:creationId xmlns:a16="http://schemas.microsoft.com/office/drawing/2014/main" id="{C7F737FD-235C-1849-83D4-06BDC9828C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19267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48" name="Plassholder for tekst 29">
            <a:extLst>
              <a:ext uri="{FF2B5EF4-FFF2-40B4-BE49-F238E27FC236}">
                <a16:creationId xmlns:a16="http://schemas.microsoft.com/office/drawing/2014/main" id="{F392D149-80E1-7540-AFFF-0303A3F0E6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19267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51" name="Plassholder for bilde 5">
            <a:extLst>
              <a:ext uri="{FF2B5EF4-FFF2-40B4-BE49-F238E27FC236}">
                <a16:creationId xmlns:a16="http://schemas.microsoft.com/office/drawing/2014/main" id="{E149B48A-456A-2845-8EDE-CA6015EAA86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212205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52" name="Plassholder for tekst 29">
            <a:extLst>
              <a:ext uri="{FF2B5EF4-FFF2-40B4-BE49-F238E27FC236}">
                <a16:creationId xmlns:a16="http://schemas.microsoft.com/office/drawing/2014/main" id="{8BBDE235-D234-884D-A9B3-DEEE4FDA07E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12199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3" name="Plassholder for tekst 29">
            <a:extLst>
              <a:ext uri="{FF2B5EF4-FFF2-40B4-BE49-F238E27FC236}">
                <a16:creationId xmlns:a16="http://schemas.microsoft.com/office/drawing/2014/main" id="{3C86E898-6675-9A4B-9B2B-AC37B638F36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2199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54" name="Plassholder for tekst 29">
            <a:extLst>
              <a:ext uri="{FF2B5EF4-FFF2-40B4-BE49-F238E27FC236}">
                <a16:creationId xmlns:a16="http://schemas.microsoft.com/office/drawing/2014/main" id="{2E8CCFD1-66A7-E149-B045-934DE5A1166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2199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57" name="Plassholder for bilde 5">
            <a:extLst>
              <a:ext uri="{FF2B5EF4-FFF2-40B4-BE49-F238E27FC236}">
                <a16:creationId xmlns:a16="http://schemas.microsoft.com/office/drawing/2014/main" id="{32FD0D63-CBF3-0247-826A-53F7B8457AE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10514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58" name="Plassholder for tekst 29">
            <a:extLst>
              <a:ext uri="{FF2B5EF4-FFF2-40B4-BE49-F238E27FC236}">
                <a16:creationId xmlns:a16="http://schemas.microsoft.com/office/drawing/2014/main" id="{8244C0D0-B447-364F-AD7E-829EA1AB2C0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105128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9" name="Plassholder for tekst 29">
            <a:extLst>
              <a:ext uri="{FF2B5EF4-FFF2-40B4-BE49-F238E27FC236}">
                <a16:creationId xmlns:a16="http://schemas.microsoft.com/office/drawing/2014/main" id="{6D63F879-14EF-9A48-9712-21BBBB54781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05128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60" name="Plassholder for tekst 29">
            <a:extLst>
              <a:ext uri="{FF2B5EF4-FFF2-40B4-BE49-F238E27FC236}">
                <a16:creationId xmlns:a16="http://schemas.microsoft.com/office/drawing/2014/main" id="{88F82980-3B21-D34A-AF1F-75CB65A9742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05128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63" name="Plassholder for bilde 5">
            <a:extLst>
              <a:ext uri="{FF2B5EF4-FFF2-40B4-BE49-F238E27FC236}">
                <a16:creationId xmlns:a16="http://schemas.microsoft.com/office/drawing/2014/main" id="{A8F5D8CD-9CC3-304F-AC71-F7D7C7D9A567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998076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64" name="Plassholder for tekst 29">
            <a:extLst>
              <a:ext uri="{FF2B5EF4-FFF2-40B4-BE49-F238E27FC236}">
                <a16:creationId xmlns:a16="http://schemas.microsoft.com/office/drawing/2014/main" id="{C6D3F3AC-E770-A845-8FBB-EF4E76A0BAB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998076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5" name="Plassholder for tekst 29">
            <a:extLst>
              <a:ext uri="{FF2B5EF4-FFF2-40B4-BE49-F238E27FC236}">
                <a16:creationId xmlns:a16="http://schemas.microsoft.com/office/drawing/2014/main" id="{8DC60941-BE57-CB42-8EC1-4E93C9082B3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998076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66" name="Plassholder for tekst 29">
            <a:extLst>
              <a:ext uri="{FF2B5EF4-FFF2-40B4-BE49-F238E27FC236}">
                <a16:creationId xmlns:a16="http://schemas.microsoft.com/office/drawing/2014/main" id="{580077CD-82F7-0F43-B1AE-AB9A2B9A0D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998076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69" name="Plassholder for bilde 5">
            <a:extLst>
              <a:ext uri="{FF2B5EF4-FFF2-40B4-BE49-F238E27FC236}">
                <a16:creationId xmlns:a16="http://schemas.microsoft.com/office/drawing/2014/main" id="{BEC60C22-6789-C149-8F53-BD9A22992E47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53340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70" name="Plassholder for tekst 29">
            <a:extLst>
              <a:ext uri="{FF2B5EF4-FFF2-40B4-BE49-F238E27FC236}">
                <a16:creationId xmlns:a16="http://schemas.microsoft.com/office/drawing/2014/main" id="{777A5458-44E0-854C-9450-DE7D2783096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33400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1" name="Plassholder for tekst 29">
            <a:extLst>
              <a:ext uri="{FF2B5EF4-FFF2-40B4-BE49-F238E27FC236}">
                <a16:creationId xmlns:a16="http://schemas.microsoft.com/office/drawing/2014/main" id="{D87F24F9-02BB-3B40-AC63-DDEA55E5056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33400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72" name="Plassholder for tekst 29">
            <a:extLst>
              <a:ext uri="{FF2B5EF4-FFF2-40B4-BE49-F238E27FC236}">
                <a16:creationId xmlns:a16="http://schemas.microsoft.com/office/drawing/2014/main" id="{E3891B74-C144-F647-9F6A-88B4FB46290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33400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75" name="Plassholder for bilde 5">
            <a:extLst>
              <a:ext uri="{FF2B5EF4-FFF2-40B4-BE49-F238E27FC236}">
                <a16:creationId xmlns:a16="http://schemas.microsoft.com/office/drawing/2014/main" id="{41F2453F-1837-E04D-912E-245AB200BB7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2426335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76" name="Plassholder for tekst 29">
            <a:extLst>
              <a:ext uri="{FF2B5EF4-FFF2-40B4-BE49-F238E27FC236}">
                <a16:creationId xmlns:a16="http://schemas.microsoft.com/office/drawing/2014/main" id="{EBA33246-23BD-5B45-AA53-A913495F948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2426334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7" name="Plassholder for tekst 29">
            <a:extLst>
              <a:ext uri="{FF2B5EF4-FFF2-40B4-BE49-F238E27FC236}">
                <a16:creationId xmlns:a16="http://schemas.microsoft.com/office/drawing/2014/main" id="{D3F7A8C3-9DC7-E848-83EF-F0E36DDE85D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26334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78" name="Plassholder for tekst 29">
            <a:extLst>
              <a:ext uri="{FF2B5EF4-FFF2-40B4-BE49-F238E27FC236}">
                <a16:creationId xmlns:a16="http://schemas.microsoft.com/office/drawing/2014/main" id="{781FF7A4-D72C-BF49-8535-3E85AD50A3D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426334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81" name="Plassholder for bilde 5">
            <a:extLst>
              <a:ext uri="{FF2B5EF4-FFF2-40B4-BE49-F238E27FC236}">
                <a16:creationId xmlns:a16="http://schemas.microsoft.com/office/drawing/2014/main" id="{BA86B9DD-66C5-174C-92BB-C725E47C7D3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31927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82" name="Plassholder for tekst 29">
            <a:extLst>
              <a:ext uri="{FF2B5EF4-FFF2-40B4-BE49-F238E27FC236}">
                <a16:creationId xmlns:a16="http://schemas.microsoft.com/office/drawing/2014/main" id="{A10DC0C7-3D88-C44D-B6E4-12D5F68D78C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319267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3" name="Plassholder for tekst 29">
            <a:extLst>
              <a:ext uri="{FF2B5EF4-FFF2-40B4-BE49-F238E27FC236}">
                <a16:creationId xmlns:a16="http://schemas.microsoft.com/office/drawing/2014/main" id="{43E78351-A9BA-8B48-9BD5-F064F389B74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319267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84" name="Plassholder for tekst 29">
            <a:extLst>
              <a:ext uri="{FF2B5EF4-FFF2-40B4-BE49-F238E27FC236}">
                <a16:creationId xmlns:a16="http://schemas.microsoft.com/office/drawing/2014/main" id="{56956FD0-54E3-6143-93FE-7B03ECD745A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319267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87" name="Plassholder for bilde 5">
            <a:extLst>
              <a:ext uri="{FF2B5EF4-FFF2-40B4-BE49-F238E27FC236}">
                <a16:creationId xmlns:a16="http://schemas.microsoft.com/office/drawing/2014/main" id="{B18DDB92-B9CB-BE4D-ABA7-E97DDD2D026C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6212205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88" name="Plassholder for tekst 29">
            <a:extLst>
              <a:ext uri="{FF2B5EF4-FFF2-40B4-BE49-F238E27FC236}">
                <a16:creationId xmlns:a16="http://schemas.microsoft.com/office/drawing/2014/main" id="{CC23D3A1-C464-9D41-91E5-CB109A040C0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6212199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9" name="Plassholder for tekst 29">
            <a:extLst>
              <a:ext uri="{FF2B5EF4-FFF2-40B4-BE49-F238E27FC236}">
                <a16:creationId xmlns:a16="http://schemas.microsoft.com/office/drawing/2014/main" id="{932B09A9-BDE2-9949-9E26-011E5C8DE61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12199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90" name="Plassholder for tekst 29">
            <a:extLst>
              <a:ext uri="{FF2B5EF4-FFF2-40B4-BE49-F238E27FC236}">
                <a16:creationId xmlns:a16="http://schemas.microsoft.com/office/drawing/2014/main" id="{C2747A3A-C218-9B47-8D8C-15DBCD84A99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212199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93" name="Plassholder for bilde 5">
            <a:extLst>
              <a:ext uri="{FF2B5EF4-FFF2-40B4-BE49-F238E27FC236}">
                <a16:creationId xmlns:a16="http://schemas.microsoft.com/office/drawing/2014/main" id="{C603C6DA-265E-0846-A123-77ABF62757ED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810514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94" name="Plassholder for tekst 29">
            <a:extLst>
              <a:ext uri="{FF2B5EF4-FFF2-40B4-BE49-F238E27FC236}">
                <a16:creationId xmlns:a16="http://schemas.microsoft.com/office/drawing/2014/main" id="{44B979E2-48FD-AC4E-B66C-79206AE62304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8105128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5" name="Plassholder for tekst 29">
            <a:extLst>
              <a:ext uri="{FF2B5EF4-FFF2-40B4-BE49-F238E27FC236}">
                <a16:creationId xmlns:a16="http://schemas.microsoft.com/office/drawing/2014/main" id="{BD82B775-BF04-E543-9333-4D140E5E162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105128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96" name="Plassholder for tekst 29">
            <a:extLst>
              <a:ext uri="{FF2B5EF4-FFF2-40B4-BE49-F238E27FC236}">
                <a16:creationId xmlns:a16="http://schemas.microsoft.com/office/drawing/2014/main" id="{443F3A2F-DE0F-2849-8F3E-69A4E42D563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105128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99" name="Plassholder for bilde 5">
            <a:extLst>
              <a:ext uri="{FF2B5EF4-FFF2-40B4-BE49-F238E27FC236}">
                <a16:creationId xmlns:a16="http://schemas.microsoft.com/office/drawing/2014/main" id="{1204D9F2-9AF9-E540-92B8-08BA17E4C00C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9998076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bilde ikonet </a:t>
            </a:r>
            <a:br>
              <a:rPr lang="nb-NO"/>
            </a:br>
            <a:r>
              <a:rPr lang="nb-NO"/>
              <a:t>for å plassere et bilde</a:t>
            </a:r>
          </a:p>
        </p:txBody>
      </p:sp>
      <p:sp>
        <p:nvSpPr>
          <p:cNvPr id="100" name="Plassholder for tekst 29">
            <a:extLst>
              <a:ext uri="{FF2B5EF4-FFF2-40B4-BE49-F238E27FC236}">
                <a16:creationId xmlns:a16="http://schemas.microsoft.com/office/drawing/2014/main" id="{883C2FD0-0EB1-CB4F-84F8-522689EBE2B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9998076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1" name="Plassholder for tekst 29">
            <a:extLst>
              <a:ext uri="{FF2B5EF4-FFF2-40B4-BE49-F238E27FC236}">
                <a16:creationId xmlns:a16="http://schemas.microsoft.com/office/drawing/2014/main" id="{FC75D5FC-AFA3-0345-8A3B-7B02E531F0F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998076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102" name="Plassholder for tekst 29">
            <a:extLst>
              <a:ext uri="{FF2B5EF4-FFF2-40B4-BE49-F238E27FC236}">
                <a16:creationId xmlns:a16="http://schemas.microsoft.com/office/drawing/2014/main" id="{C91E21A9-51C1-CC48-858B-3B75041DF36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998076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Jobbtittel</a:t>
            </a:r>
          </a:p>
        </p:txBody>
      </p:sp>
      <p:sp>
        <p:nvSpPr>
          <p:cNvPr id="55" name="Plassholder for dato 3">
            <a:extLst>
              <a:ext uri="{FF2B5EF4-FFF2-40B4-BE49-F238E27FC236}">
                <a16:creationId xmlns:a16="http://schemas.microsoft.com/office/drawing/2014/main" id="{FF401711-5771-E348-B884-4494C1553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56" name="Plassholder for bunntekst 4">
            <a:extLst>
              <a:ext uri="{FF2B5EF4-FFF2-40B4-BE49-F238E27FC236}">
                <a16:creationId xmlns:a16="http://schemas.microsoft.com/office/drawing/2014/main" id="{B4D6C75C-1A1B-A34D-A089-D65B6B6192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61" name="Plassholder for lysbildenummer 5">
            <a:extLst>
              <a:ext uri="{FF2B5EF4-FFF2-40B4-BE49-F238E27FC236}">
                <a16:creationId xmlns:a16="http://schemas.microsoft.com/office/drawing/2014/main" id="{62072BB7-75F3-4C45-A4FC-90BE55839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538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5400" b="1">
                <a:solidFill>
                  <a:srgbClr val="0085C0"/>
                </a:solidFill>
              </a:defRPr>
            </a:lvl1pPr>
          </a:lstStyle>
          <a:p>
            <a:r>
              <a:rPr lang="nb-NO"/>
              <a:t>Klikk for å legge til én setning eller et sitat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6762BAF8-3152-9949-A56A-A5A1EE864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2F5D33DF-151F-8C44-BE69-22D4DBDBA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1511340-35CB-2D49-A578-472198643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08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6751417D-366D-B143-B31C-C73D41ED7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DE9C3F96-76FA-0F47-AD15-ECE16BD69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DF0D807-F9C3-DF43-9BB0-34DE90CD4A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2B334FB-FF4A-5E4F-8B82-4F7AA6118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400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EBB92826-BA27-4C49-B3E0-BE6A934E0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3673888A-BCCE-1D4E-AFF7-B5653A81B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A61F5AA2-5D29-3345-A3DD-65737A905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3EBECE2-BEAB-1141-9F28-663B0C091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211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76E25B0E-2728-384B-8A49-85C1E119C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A38E396D-E5A4-4749-BB0E-2CD8C6E53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0959ECA-CEEA-514E-9333-D54056F6D3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C30A7E8-E3FA-5345-9EC5-FC002C5EA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069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2150" y="1717675"/>
            <a:ext cx="332581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639BB181-5361-0549-95AA-E8D5F2ECE1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57D11602-5F7A-484B-B659-33C6039CCD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524E66A8-337A-3442-B197-501BCA554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3537D87F-9CDB-3743-9790-3ADBED139D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2150" y="1717675"/>
            <a:ext cx="332581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E79DD916-2AFD-0042-A062-3DF84E6EA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DF7D2294-8285-EB4C-8FC9-10E306C3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E467120E-4C46-C84E-B9CC-7D85C232D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FEA34F2D-7D05-4B4E-B4C7-515183E925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3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 lyseblå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A0BC74E1-5CDF-5142-A7EF-A67FC8EA8B85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6574" y="1717675"/>
            <a:ext cx="6964363" cy="75921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36574" y="2476894"/>
            <a:ext cx="6964363" cy="3473055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424C2C66-B4EF-CA45-9EB9-E4586F52A88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12045" y="1717675"/>
            <a:ext cx="3317408" cy="75921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innhold 3">
            <a:extLst>
              <a:ext uri="{FF2B5EF4-FFF2-40B4-BE49-F238E27FC236}">
                <a16:creationId xmlns:a16="http://schemas.microsoft.com/office/drawing/2014/main" id="{774B19EF-5681-0545-BB92-34D2FCE4346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12046" y="2476894"/>
            <a:ext cx="3317408" cy="3473056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tittel 1">
            <a:extLst>
              <a:ext uri="{FF2B5EF4-FFF2-40B4-BE49-F238E27FC236}">
                <a16:creationId xmlns:a16="http://schemas.microsoft.com/office/drawing/2014/main" id="{F849F286-9522-0646-9DE3-D32E129F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CA468E9D-E235-064F-A185-148548D280F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11.06.2024</a:t>
            </a:fld>
            <a:endParaRPr lang="nb-NO"/>
          </a:p>
        </p:txBody>
      </p:sp>
      <p:sp>
        <p:nvSpPr>
          <p:cNvPr id="18" name="Plassholder for bunntekst 4">
            <a:extLst>
              <a:ext uri="{FF2B5EF4-FFF2-40B4-BE49-F238E27FC236}">
                <a16:creationId xmlns:a16="http://schemas.microsoft.com/office/drawing/2014/main" id="{FDB1A09E-D868-104A-96D0-CF2DEB27E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</a:p>
        </p:txBody>
      </p:sp>
      <p:sp>
        <p:nvSpPr>
          <p:cNvPr id="20" name="Plassholder for lysbildenummer 5">
            <a:extLst>
              <a:ext uri="{FF2B5EF4-FFF2-40B4-BE49-F238E27FC236}">
                <a16:creationId xmlns:a16="http://schemas.microsoft.com/office/drawing/2014/main" id="{A6E38C66-DB73-4E4F-A7B8-74AF75087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B496756-72A7-9845-9F89-587C35D446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32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058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919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med teks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0"/>
          </p:nvPr>
        </p:nvSpPr>
        <p:spPr>
          <a:xfrm>
            <a:off x="533400" y="4320540"/>
            <a:ext cx="11098213" cy="1620203"/>
          </a:xfrm>
          <a:noFill/>
        </p:spPr>
        <p:txBody>
          <a:bodyPr/>
          <a:lstStyle>
            <a:lvl1pPr marL="0" indent="0" algn="ctr">
              <a:buNone/>
              <a:defRPr b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A977DA6F-4A81-6A4E-A8C5-893DEFD2F4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8722" y="1723328"/>
            <a:ext cx="4142206" cy="99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7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48FC39-D484-C3BF-FD7F-B21063E22E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48AF19B-C406-04F3-3CD9-BFB3A3F77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87901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64D490-7FEA-2689-1C32-597789E8B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56C75A-4D6D-5EDF-B342-21577BCF6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5194548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A9071D-2CB0-8B99-7E72-A040A5385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42722A-D8DB-95E2-7931-45228A5CA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3545627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94C4E6-4036-DA56-87D7-1973C7D20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758C53-EB2B-4836-89F6-21DDA58C1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F365817-BD2D-9704-A0C3-1652C3A0F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2689530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FE1FC6-EBF8-9A2A-5D7B-1049C5B22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B5FDEDE-7A0E-C7D3-85D4-28FFABE54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1AD7603-F63D-FFCD-DCB2-F27BD2B1BA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164238C-D8AA-FD8F-F206-16A6EA229B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8F3690C-31D3-FEB5-41C1-63D35E26AE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095395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79B700-8E9D-C371-9FA5-7259F1D30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F517BE8-BECE-F8CF-4391-50BC45B4BC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E611315-1505-05C7-1A1F-54F027BF2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4150E04-038B-BA39-A24C-C7B01ADC3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4867E5-B1EC-C04C-A86B-C97E65B8D93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36010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FBBF72-389F-1553-1854-1F42CE8C6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30CEBE-0135-FFD9-00C5-DC89F0999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49DDA2A-CF28-0B3E-74CE-0FC7AEEA1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0627227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D1D977-BFE9-D5FD-F956-0EB78F1D1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BDD16EA-6499-7FB2-20DC-F9F2E852B5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E30149-35A7-33D3-1A7E-123F6DE62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166820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image" Target="../media/image2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image" Target="../media/image3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6.xml"/><Relationship Id="rId10" Type="http://schemas.openxmlformats.org/officeDocument/2006/relationships/image" Target="../media/image39.png"/><Relationship Id="rId4" Type="http://schemas.openxmlformats.org/officeDocument/2006/relationships/slideLayout" Target="../slideLayouts/slideLayout6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36575" y="453412"/>
            <a:ext cx="11101388" cy="6895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3399" y="1717676"/>
            <a:ext cx="11104563" cy="42322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11.06.2024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topplogo" hidden="1"/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4133" y="612097"/>
            <a:ext cx="1657799" cy="324000"/>
          </a:xfrm>
          <a:prstGeom prst="rect">
            <a:avLst/>
          </a:prstGeom>
        </p:spPr>
      </p:pic>
      <p:sp>
        <p:nvSpPr>
          <p:cNvPr id="9" name="Hellogo" hidden="1"/>
          <p:cNvSpPr>
            <a:spLocks noChangeAspect="1" noEditPoints="1"/>
          </p:cNvSpPr>
          <p:nvPr/>
        </p:nvSpPr>
        <p:spPr bwMode="auto">
          <a:xfrm>
            <a:off x="4656000" y="2056975"/>
            <a:ext cx="2880000" cy="2744050"/>
          </a:xfrm>
          <a:custGeom>
            <a:avLst/>
            <a:gdLst>
              <a:gd name="T0" fmla="*/ 319 w 337"/>
              <a:gd name="T1" fmla="*/ 129 h 321"/>
              <a:gd name="T2" fmla="*/ 289 w 337"/>
              <a:gd name="T3" fmla="*/ 64 h 321"/>
              <a:gd name="T4" fmla="*/ 305 w 337"/>
              <a:gd name="T5" fmla="*/ 48 h 321"/>
              <a:gd name="T6" fmla="*/ 308 w 337"/>
              <a:gd name="T7" fmla="*/ 21 h 321"/>
              <a:gd name="T8" fmla="*/ 292 w 337"/>
              <a:gd name="T9" fmla="*/ 13 h 321"/>
              <a:gd name="T10" fmla="*/ 265 w 337"/>
              <a:gd name="T11" fmla="*/ 40 h 321"/>
              <a:gd name="T12" fmla="*/ 137 w 337"/>
              <a:gd name="T13" fmla="*/ 9 h 321"/>
              <a:gd name="T14" fmla="*/ 17 w 337"/>
              <a:gd name="T15" fmla="*/ 191 h 321"/>
              <a:gd name="T16" fmla="*/ 48 w 337"/>
              <a:gd name="T17" fmla="*/ 257 h 321"/>
              <a:gd name="T18" fmla="*/ 36 w 337"/>
              <a:gd name="T19" fmla="*/ 269 h 321"/>
              <a:gd name="T20" fmla="*/ 33 w 337"/>
              <a:gd name="T21" fmla="*/ 296 h 321"/>
              <a:gd name="T22" fmla="*/ 49 w 337"/>
              <a:gd name="T23" fmla="*/ 304 h 321"/>
              <a:gd name="T24" fmla="*/ 72 w 337"/>
              <a:gd name="T25" fmla="*/ 281 h 321"/>
              <a:gd name="T26" fmla="*/ 199 w 337"/>
              <a:gd name="T27" fmla="*/ 311 h 321"/>
              <a:gd name="T28" fmla="*/ 319 w 337"/>
              <a:gd name="T29" fmla="*/ 129 h 321"/>
              <a:gd name="T30" fmla="*/ 87 w 337"/>
              <a:gd name="T31" fmla="*/ 161 h 321"/>
              <a:gd name="T32" fmla="*/ 172 w 337"/>
              <a:gd name="T33" fmla="*/ 33 h 321"/>
              <a:gd name="T34" fmla="*/ 255 w 337"/>
              <a:gd name="T35" fmla="*/ 50 h 321"/>
              <a:gd name="T36" fmla="*/ 104 w 337"/>
              <a:gd name="T37" fmla="*/ 201 h 321"/>
              <a:gd name="T38" fmla="*/ 87 w 337"/>
              <a:gd name="T39" fmla="*/ 161 h 321"/>
              <a:gd name="T40" fmla="*/ 165 w 337"/>
              <a:gd name="T41" fmla="*/ 287 h 321"/>
              <a:gd name="T42" fmla="*/ 82 w 337"/>
              <a:gd name="T43" fmla="*/ 271 h 321"/>
              <a:gd name="T44" fmla="*/ 233 w 337"/>
              <a:gd name="T45" fmla="*/ 120 h 321"/>
              <a:gd name="T46" fmla="*/ 249 w 337"/>
              <a:gd name="T47" fmla="*/ 159 h 321"/>
              <a:gd name="T48" fmla="*/ 165 w 337"/>
              <a:gd name="T49" fmla="*/ 287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7" h="321">
                <a:moveTo>
                  <a:pt x="319" y="129"/>
                </a:moveTo>
                <a:cubicBezTo>
                  <a:pt x="314" y="105"/>
                  <a:pt x="304" y="83"/>
                  <a:pt x="289" y="64"/>
                </a:cubicBezTo>
                <a:cubicBezTo>
                  <a:pt x="305" y="48"/>
                  <a:pt x="305" y="48"/>
                  <a:pt x="305" y="48"/>
                </a:cubicBezTo>
                <a:cubicBezTo>
                  <a:pt x="310" y="43"/>
                  <a:pt x="311" y="31"/>
                  <a:pt x="308" y="21"/>
                </a:cubicBezTo>
                <a:cubicBezTo>
                  <a:pt x="304" y="11"/>
                  <a:pt x="297" y="8"/>
                  <a:pt x="292" y="13"/>
                </a:cubicBezTo>
                <a:cubicBezTo>
                  <a:pt x="265" y="40"/>
                  <a:pt x="265" y="40"/>
                  <a:pt x="265" y="40"/>
                </a:cubicBezTo>
                <a:cubicBezTo>
                  <a:pt x="230" y="12"/>
                  <a:pt x="184" y="0"/>
                  <a:pt x="137" y="9"/>
                </a:cubicBezTo>
                <a:cubicBezTo>
                  <a:pt x="54" y="26"/>
                  <a:pt x="0" y="108"/>
                  <a:pt x="17" y="191"/>
                </a:cubicBezTo>
                <a:cubicBezTo>
                  <a:pt x="22" y="216"/>
                  <a:pt x="33" y="238"/>
                  <a:pt x="48" y="257"/>
                </a:cubicBezTo>
                <a:cubicBezTo>
                  <a:pt x="36" y="269"/>
                  <a:pt x="36" y="269"/>
                  <a:pt x="36" y="269"/>
                </a:cubicBezTo>
                <a:cubicBezTo>
                  <a:pt x="30" y="274"/>
                  <a:pt x="29" y="286"/>
                  <a:pt x="33" y="296"/>
                </a:cubicBezTo>
                <a:cubicBezTo>
                  <a:pt x="36" y="306"/>
                  <a:pt x="44" y="309"/>
                  <a:pt x="49" y="304"/>
                </a:cubicBezTo>
                <a:cubicBezTo>
                  <a:pt x="72" y="281"/>
                  <a:pt x="72" y="281"/>
                  <a:pt x="72" y="281"/>
                </a:cubicBezTo>
                <a:cubicBezTo>
                  <a:pt x="107" y="308"/>
                  <a:pt x="153" y="321"/>
                  <a:pt x="199" y="311"/>
                </a:cubicBezTo>
                <a:cubicBezTo>
                  <a:pt x="283" y="294"/>
                  <a:pt x="337" y="213"/>
                  <a:pt x="319" y="129"/>
                </a:cubicBezTo>
                <a:moveTo>
                  <a:pt x="87" y="161"/>
                </a:moveTo>
                <a:cubicBezTo>
                  <a:pt x="75" y="103"/>
                  <a:pt x="113" y="45"/>
                  <a:pt x="172" y="33"/>
                </a:cubicBezTo>
                <a:cubicBezTo>
                  <a:pt x="202" y="27"/>
                  <a:pt x="231" y="34"/>
                  <a:pt x="255" y="50"/>
                </a:cubicBezTo>
                <a:cubicBezTo>
                  <a:pt x="104" y="201"/>
                  <a:pt x="104" y="201"/>
                  <a:pt x="104" y="201"/>
                </a:cubicBezTo>
                <a:cubicBezTo>
                  <a:pt x="96" y="189"/>
                  <a:pt x="90" y="176"/>
                  <a:pt x="87" y="161"/>
                </a:cubicBezTo>
                <a:moveTo>
                  <a:pt x="165" y="287"/>
                </a:moveTo>
                <a:cubicBezTo>
                  <a:pt x="135" y="293"/>
                  <a:pt x="106" y="287"/>
                  <a:pt x="82" y="271"/>
                </a:cubicBezTo>
                <a:cubicBezTo>
                  <a:pt x="233" y="120"/>
                  <a:pt x="233" y="120"/>
                  <a:pt x="233" y="120"/>
                </a:cubicBezTo>
                <a:cubicBezTo>
                  <a:pt x="241" y="132"/>
                  <a:pt x="246" y="145"/>
                  <a:pt x="249" y="159"/>
                </a:cubicBezTo>
                <a:cubicBezTo>
                  <a:pt x="261" y="218"/>
                  <a:pt x="223" y="275"/>
                  <a:pt x="165" y="287"/>
                </a:cubicBezTo>
              </a:path>
            </a:pathLst>
          </a:custGeom>
          <a:solidFill>
            <a:srgbClr val="00A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" name="Kantlogo" hidden="1"/>
          <p:cNvSpPr>
            <a:spLocks noChangeAspect="1" noEditPoints="1"/>
          </p:cNvSpPr>
          <p:nvPr/>
        </p:nvSpPr>
        <p:spPr bwMode="auto">
          <a:xfrm>
            <a:off x="4656000" y="2054372"/>
            <a:ext cx="2880000" cy="2749256"/>
          </a:xfrm>
          <a:custGeom>
            <a:avLst/>
            <a:gdLst>
              <a:gd name="T0" fmla="*/ 315 w 332"/>
              <a:gd name="T1" fmla="*/ 128 h 317"/>
              <a:gd name="T2" fmla="*/ 285 w 332"/>
              <a:gd name="T3" fmla="*/ 64 h 317"/>
              <a:gd name="T4" fmla="*/ 301 w 332"/>
              <a:gd name="T5" fmla="*/ 48 h 317"/>
              <a:gd name="T6" fmla="*/ 304 w 332"/>
              <a:gd name="T7" fmla="*/ 21 h 317"/>
              <a:gd name="T8" fmla="*/ 288 w 332"/>
              <a:gd name="T9" fmla="*/ 13 h 317"/>
              <a:gd name="T10" fmla="*/ 261 w 332"/>
              <a:gd name="T11" fmla="*/ 40 h 317"/>
              <a:gd name="T12" fmla="*/ 135 w 332"/>
              <a:gd name="T13" fmla="*/ 10 h 317"/>
              <a:gd name="T14" fmla="*/ 17 w 332"/>
              <a:gd name="T15" fmla="*/ 189 h 317"/>
              <a:gd name="T16" fmla="*/ 47 w 332"/>
              <a:gd name="T17" fmla="*/ 254 h 317"/>
              <a:gd name="T18" fmla="*/ 35 w 332"/>
              <a:gd name="T19" fmla="*/ 266 h 317"/>
              <a:gd name="T20" fmla="*/ 32 w 332"/>
              <a:gd name="T21" fmla="*/ 293 h 317"/>
              <a:gd name="T22" fmla="*/ 48 w 332"/>
              <a:gd name="T23" fmla="*/ 301 h 317"/>
              <a:gd name="T24" fmla="*/ 71 w 332"/>
              <a:gd name="T25" fmla="*/ 278 h 317"/>
              <a:gd name="T26" fmla="*/ 196 w 332"/>
              <a:gd name="T27" fmla="*/ 308 h 317"/>
              <a:gd name="T28" fmla="*/ 315 w 332"/>
              <a:gd name="T29" fmla="*/ 128 h 317"/>
              <a:gd name="T30" fmla="*/ 86 w 332"/>
              <a:gd name="T31" fmla="*/ 160 h 317"/>
              <a:gd name="T32" fmla="*/ 169 w 332"/>
              <a:gd name="T33" fmla="*/ 33 h 317"/>
              <a:gd name="T34" fmla="*/ 251 w 332"/>
              <a:gd name="T35" fmla="*/ 50 h 317"/>
              <a:gd name="T36" fmla="*/ 102 w 332"/>
              <a:gd name="T37" fmla="*/ 199 h 317"/>
              <a:gd name="T38" fmla="*/ 86 w 332"/>
              <a:gd name="T39" fmla="*/ 160 h 317"/>
              <a:gd name="T40" fmla="*/ 162 w 332"/>
              <a:gd name="T41" fmla="*/ 284 h 317"/>
              <a:gd name="T42" fmla="*/ 81 w 332"/>
              <a:gd name="T43" fmla="*/ 268 h 317"/>
              <a:gd name="T44" fmla="*/ 230 w 332"/>
              <a:gd name="T45" fmla="*/ 119 h 317"/>
              <a:gd name="T46" fmla="*/ 246 w 332"/>
              <a:gd name="T47" fmla="*/ 158 h 317"/>
              <a:gd name="T48" fmla="*/ 162 w 332"/>
              <a:gd name="T49" fmla="*/ 284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2" h="317">
                <a:moveTo>
                  <a:pt x="315" y="128"/>
                </a:moveTo>
                <a:cubicBezTo>
                  <a:pt x="310" y="104"/>
                  <a:pt x="299" y="82"/>
                  <a:pt x="285" y="64"/>
                </a:cubicBezTo>
                <a:cubicBezTo>
                  <a:pt x="301" y="48"/>
                  <a:pt x="301" y="48"/>
                  <a:pt x="301" y="48"/>
                </a:cubicBezTo>
                <a:cubicBezTo>
                  <a:pt x="306" y="43"/>
                  <a:pt x="307" y="31"/>
                  <a:pt x="304" y="21"/>
                </a:cubicBezTo>
                <a:cubicBezTo>
                  <a:pt x="300" y="12"/>
                  <a:pt x="293" y="8"/>
                  <a:pt x="288" y="13"/>
                </a:cubicBezTo>
                <a:cubicBezTo>
                  <a:pt x="261" y="40"/>
                  <a:pt x="261" y="40"/>
                  <a:pt x="261" y="40"/>
                </a:cubicBezTo>
                <a:cubicBezTo>
                  <a:pt x="227" y="13"/>
                  <a:pt x="182" y="0"/>
                  <a:pt x="135" y="10"/>
                </a:cubicBezTo>
                <a:cubicBezTo>
                  <a:pt x="53" y="26"/>
                  <a:pt x="0" y="107"/>
                  <a:pt x="17" y="189"/>
                </a:cubicBezTo>
                <a:cubicBezTo>
                  <a:pt x="22" y="214"/>
                  <a:pt x="32" y="236"/>
                  <a:pt x="47" y="254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0" y="271"/>
                  <a:pt x="29" y="283"/>
                  <a:pt x="32" y="293"/>
                </a:cubicBezTo>
                <a:cubicBezTo>
                  <a:pt x="36" y="302"/>
                  <a:pt x="43" y="306"/>
                  <a:pt x="48" y="301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105" y="305"/>
                  <a:pt x="150" y="317"/>
                  <a:pt x="196" y="308"/>
                </a:cubicBezTo>
                <a:cubicBezTo>
                  <a:pt x="279" y="291"/>
                  <a:pt x="332" y="211"/>
                  <a:pt x="315" y="128"/>
                </a:cubicBezTo>
                <a:moveTo>
                  <a:pt x="86" y="160"/>
                </a:moveTo>
                <a:cubicBezTo>
                  <a:pt x="74" y="102"/>
                  <a:pt x="111" y="45"/>
                  <a:pt x="169" y="33"/>
                </a:cubicBezTo>
                <a:cubicBezTo>
                  <a:pt x="199" y="27"/>
                  <a:pt x="228" y="34"/>
                  <a:pt x="251" y="50"/>
                </a:cubicBezTo>
                <a:cubicBezTo>
                  <a:pt x="102" y="199"/>
                  <a:pt x="102" y="199"/>
                  <a:pt x="102" y="199"/>
                </a:cubicBezTo>
                <a:cubicBezTo>
                  <a:pt x="95" y="187"/>
                  <a:pt x="89" y="174"/>
                  <a:pt x="86" y="160"/>
                </a:cubicBezTo>
                <a:moveTo>
                  <a:pt x="162" y="284"/>
                </a:moveTo>
                <a:cubicBezTo>
                  <a:pt x="133" y="290"/>
                  <a:pt x="104" y="283"/>
                  <a:pt x="81" y="268"/>
                </a:cubicBezTo>
                <a:cubicBezTo>
                  <a:pt x="230" y="119"/>
                  <a:pt x="230" y="119"/>
                  <a:pt x="230" y="119"/>
                </a:cubicBezTo>
                <a:cubicBezTo>
                  <a:pt x="237" y="130"/>
                  <a:pt x="243" y="143"/>
                  <a:pt x="246" y="158"/>
                </a:cubicBezTo>
                <a:cubicBezTo>
                  <a:pt x="258" y="216"/>
                  <a:pt x="220" y="272"/>
                  <a:pt x="162" y="284"/>
                </a:cubicBezTo>
              </a:path>
            </a:pathLst>
          </a:custGeom>
          <a:noFill/>
          <a:ln w="15875" cap="flat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grpSp>
        <p:nvGrpSpPr>
          <p:cNvPr id="73" name="Skravertlogo" hidden="1"/>
          <p:cNvGrpSpPr>
            <a:grpSpLocks noChangeAspect="1"/>
          </p:cNvGrpSpPr>
          <p:nvPr/>
        </p:nvGrpSpPr>
        <p:grpSpPr bwMode="auto">
          <a:xfrm>
            <a:off x="4656000" y="1987582"/>
            <a:ext cx="2880000" cy="2882836"/>
            <a:chOff x="1627" y="448"/>
            <a:chExt cx="3047" cy="3050"/>
          </a:xfrm>
          <a:solidFill>
            <a:schemeClr val="accent1"/>
          </a:solidFill>
        </p:grpSpPr>
        <p:sp>
          <p:nvSpPr>
            <p:cNvPr id="74" name="Freeform 265"/>
            <p:cNvSpPr>
              <a:spLocks/>
            </p:cNvSpPr>
            <p:nvPr/>
          </p:nvSpPr>
          <p:spPr bwMode="auto">
            <a:xfrm>
              <a:off x="1629" y="1145"/>
              <a:ext cx="898" cy="927"/>
            </a:xfrm>
            <a:custGeom>
              <a:avLst/>
              <a:gdLst>
                <a:gd name="T0" fmla="*/ 358 w 379"/>
                <a:gd name="T1" fmla="*/ 33 h 391"/>
                <a:gd name="T2" fmla="*/ 379 w 379"/>
                <a:gd name="T3" fmla="*/ 0 h 391"/>
                <a:gd name="T4" fmla="*/ 0 w 379"/>
                <a:gd name="T5" fmla="*/ 380 h 391"/>
                <a:gd name="T6" fmla="*/ 1 w 379"/>
                <a:gd name="T7" fmla="*/ 391 h 391"/>
                <a:gd name="T8" fmla="*/ 358 w 379"/>
                <a:gd name="T9" fmla="*/ 3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391">
                  <a:moveTo>
                    <a:pt x="358" y="33"/>
                  </a:moveTo>
                  <a:cubicBezTo>
                    <a:pt x="364" y="22"/>
                    <a:pt x="372" y="11"/>
                    <a:pt x="379" y="0"/>
                  </a:cubicBezTo>
                  <a:lnTo>
                    <a:pt x="0" y="380"/>
                  </a:lnTo>
                  <a:cubicBezTo>
                    <a:pt x="0" y="384"/>
                    <a:pt x="0" y="387"/>
                    <a:pt x="1" y="391"/>
                  </a:cubicBezTo>
                  <a:lnTo>
                    <a:pt x="35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266"/>
            <p:cNvSpPr>
              <a:spLocks/>
            </p:cNvSpPr>
            <p:nvPr/>
          </p:nvSpPr>
          <p:spPr bwMode="auto">
            <a:xfrm>
              <a:off x="1674" y="1684"/>
              <a:ext cx="659" cy="683"/>
            </a:xfrm>
            <a:custGeom>
              <a:avLst/>
              <a:gdLst>
                <a:gd name="T0" fmla="*/ 277 w 278"/>
                <a:gd name="T1" fmla="*/ 13 h 288"/>
                <a:gd name="T2" fmla="*/ 278 w 278"/>
                <a:gd name="T3" fmla="*/ 0 h 288"/>
                <a:gd name="T4" fmla="*/ 0 w 278"/>
                <a:gd name="T5" fmla="*/ 279 h 288"/>
                <a:gd name="T6" fmla="*/ 2 w 278"/>
                <a:gd name="T7" fmla="*/ 288 h 288"/>
                <a:gd name="T8" fmla="*/ 277 w 278"/>
                <a:gd name="T9" fmla="*/ 1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288">
                  <a:moveTo>
                    <a:pt x="277" y="13"/>
                  </a:moveTo>
                  <a:cubicBezTo>
                    <a:pt x="277" y="9"/>
                    <a:pt x="277" y="5"/>
                    <a:pt x="278" y="0"/>
                  </a:cubicBezTo>
                  <a:lnTo>
                    <a:pt x="0" y="279"/>
                  </a:lnTo>
                  <a:cubicBezTo>
                    <a:pt x="0" y="282"/>
                    <a:pt x="1" y="285"/>
                    <a:pt x="2" y="288"/>
                  </a:cubicBezTo>
                  <a:lnTo>
                    <a:pt x="27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267"/>
            <p:cNvSpPr>
              <a:spLocks/>
            </p:cNvSpPr>
            <p:nvPr/>
          </p:nvSpPr>
          <p:spPr bwMode="auto">
            <a:xfrm>
              <a:off x="1653" y="1553"/>
              <a:ext cx="697" cy="721"/>
            </a:xfrm>
            <a:custGeom>
              <a:avLst/>
              <a:gdLst>
                <a:gd name="T0" fmla="*/ 292 w 294"/>
                <a:gd name="T1" fmla="*/ 13 h 304"/>
                <a:gd name="T2" fmla="*/ 294 w 294"/>
                <a:gd name="T3" fmla="*/ 0 h 304"/>
                <a:gd name="T4" fmla="*/ 0 w 294"/>
                <a:gd name="T5" fmla="*/ 294 h 304"/>
                <a:gd name="T6" fmla="*/ 2 w 294"/>
                <a:gd name="T7" fmla="*/ 304 h 304"/>
                <a:gd name="T8" fmla="*/ 292 w 294"/>
                <a:gd name="T9" fmla="*/ 1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04">
                  <a:moveTo>
                    <a:pt x="292" y="13"/>
                  </a:moveTo>
                  <a:cubicBezTo>
                    <a:pt x="293" y="9"/>
                    <a:pt x="293" y="4"/>
                    <a:pt x="294" y="0"/>
                  </a:cubicBezTo>
                  <a:lnTo>
                    <a:pt x="0" y="294"/>
                  </a:lnTo>
                  <a:cubicBezTo>
                    <a:pt x="1" y="297"/>
                    <a:pt x="1" y="301"/>
                    <a:pt x="2" y="304"/>
                  </a:cubicBezTo>
                  <a:lnTo>
                    <a:pt x="29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268"/>
            <p:cNvSpPr>
              <a:spLocks/>
            </p:cNvSpPr>
            <p:nvPr/>
          </p:nvSpPr>
          <p:spPr bwMode="auto">
            <a:xfrm>
              <a:off x="1639" y="1392"/>
              <a:ext cx="758" cy="785"/>
            </a:xfrm>
            <a:custGeom>
              <a:avLst/>
              <a:gdLst>
                <a:gd name="T0" fmla="*/ 314 w 320"/>
                <a:gd name="T1" fmla="*/ 17 h 331"/>
                <a:gd name="T2" fmla="*/ 320 w 320"/>
                <a:gd name="T3" fmla="*/ 0 h 331"/>
                <a:gd name="T4" fmla="*/ 0 w 320"/>
                <a:gd name="T5" fmla="*/ 321 h 331"/>
                <a:gd name="T6" fmla="*/ 1 w 320"/>
                <a:gd name="T7" fmla="*/ 331 h 331"/>
                <a:gd name="T8" fmla="*/ 314 w 320"/>
                <a:gd name="T9" fmla="*/ 1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31">
                  <a:moveTo>
                    <a:pt x="314" y="17"/>
                  </a:moveTo>
                  <a:cubicBezTo>
                    <a:pt x="316" y="11"/>
                    <a:pt x="318" y="5"/>
                    <a:pt x="320" y="0"/>
                  </a:cubicBezTo>
                  <a:lnTo>
                    <a:pt x="0" y="321"/>
                  </a:lnTo>
                  <a:cubicBezTo>
                    <a:pt x="0" y="324"/>
                    <a:pt x="0" y="327"/>
                    <a:pt x="1" y="331"/>
                  </a:cubicBezTo>
                  <a:lnTo>
                    <a:pt x="31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69"/>
            <p:cNvSpPr>
              <a:spLocks/>
            </p:cNvSpPr>
            <p:nvPr/>
          </p:nvSpPr>
          <p:spPr bwMode="auto">
            <a:xfrm>
              <a:off x="1793" y="493"/>
              <a:ext cx="2658" cy="2673"/>
            </a:xfrm>
            <a:custGeom>
              <a:avLst/>
              <a:gdLst>
                <a:gd name="T0" fmla="*/ 1122 w 1122"/>
                <a:gd name="T1" fmla="*/ 3 h 1127"/>
                <a:gd name="T2" fmla="*/ 1114 w 1122"/>
                <a:gd name="T3" fmla="*/ 0 h 1127"/>
                <a:gd name="T4" fmla="*/ 3 w 1122"/>
                <a:gd name="T5" fmla="*/ 1113 h 1127"/>
                <a:gd name="T6" fmla="*/ 0 w 1122"/>
                <a:gd name="T7" fmla="*/ 1127 h 1127"/>
                <a:gd name="T8" fmla="*/ 1122 w 1122"/>
                <a:gd name="T9" fmla="*/ 3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2" h="1127">
                  <a:moveTo>
                    <a:pt x="1122" y="3"/>
                  </a:moveTo>
                  <a:cubicBezTo>
                    <a:pt x="1119" y="2"/>
                    <a:pt x="1117" y="1"/>
                    <a:pt x="1114" y="0"/>
                  </a:cubicBezTo>
                  <a:lnTo>
                    <a:pt x="3" y="1113"/>
                  </a:lnTo>
                  <a:cubicBezTo>
                    <a:pt x="2" y="1118"/>
                    <a:pt x="1" y="1122"/>
                    <a:pt x="0" y="1127"/>
                  </a:cubicBezTo>
                  <a:lnTo>
                    <a:pt x="112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70"/>
            <p:cNvSpPr>
              <a:spLocks/>
            </p:cNvSpPr>
            <p:nvPr/>
          </p:nvSpPr>
          <p:spPr bwMode="auto">
            <a:xfrm>
              <a:off x="2776" y="450"/>
              <a:ext cx="472" cy="446"/>
            </a:xfrm>
            <a:custGeom>
              <a:avLst/>
              <a:gdLst>
                <a:gd name="T0" fmla="*/ 0 w 199"/>
                <a:gd name="T1" fmla="*/ 188 h 188"/>
                <a:gd name="T2" fmla="*/ 33 w 199"/>
                <a:gd name="T3" fmla="*/ 167 h 188"/>
                <a:gd name="T4" fmla="*/ 199 w 199"/>
                <a:gd name="T5" fmla="*/ 0 h 188"/>
                <a:gd name="T6" fmla="*/ 188 w 199"/>
                <a:gd name="T7" fmla="*/ 0 h 188"/>
                <a:gd name="T8" fmla="*/ 0 w 199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88">
                  <a:moveTo>
                    <a:pt x="0" y="188"/>
                  </a:moveTo>
                  <a:cubicBezTo>
                    <a:pt x="11" y="180"/>
                    <a:pt x="22" y="173"/>
                    <a:pt x="33" y="167"/>
                  </a:cubicBezTo>
                  <a:lnTo>
                    <a:pt x="199" y="0"/>
                  </a:lnTo>
                  <a:cubicBezTo>
                    <a:pt x="195" y="0"/>
                    <a:pt x="192" y="0"/>
                    <a:pt x="188" y="0"/>
                  </a:cubicBezTo>
                  <a:lnTo>
                    <a:pt x="0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271"/>
            <p:cNvSpPr>
              <a:spLocks/>
            </p:cNvSpPr>
            <p:nvPr/>
          </p:nvSpPr>
          <p:spPr bwMode="auto">
            <a:xfrm>
              <a:off x="3181" y="474"/>
              <a:ext cx="268" cy="244"/>
            </a:xfrm>
            <a:custGeom>
              <a:avLst/>
              <a:gdLst>
                <a:gd name="T0" fmla="*/ 0 w 113"/>
                <a:gd name="T1" fmla="*/ 103 h 103"/>
                <a:gd name="T2" fmla="*/ 1 w 113"/>
                <a:gd name="T3" fmla="*/ 103 h 103"/>
                <a:gd name="T4" fmla="*/ 14 w 113"/>
                <a:gd name="T5" fmla="*/ 101 h 103"/>
                <a:gd name="T6" fmla="*/ 113 w 113"/>
                <a:gd name="T7" fmla="*/ 1 h 103"/>
                <a:gd name="T8" fmla="*/ 104 w 113"/>
                <a:gd name="T9" fmla="*/ 0 h 103"/>
                <a:gd name="T10" fmla="*/ 0 w 113"/>
                <a:gd name="T1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03">
                  <a:moveTo>
                    <a:pt x="0" y="103"/>
                  </a:moveTo>
                  <a:cubicBezTo>
                    <a:pt x="1" y="103"/>
                    <a:pt x="1" y="103"/>
                    <a:pt x="1" y="103"/>
                  </a:cubicBezTo>
                  <a:cubicBezTo>
                    <a:pt x="5" y="102"/>
                    <a:pt x="10" y="101"/>
                    <a:pt x="14" y="101"/>
                  </a:cubicBezTo>
                  <a:lnTo>
                    <a:pt x="113" y="1"/>
                  </a:lnTo>
                  <a:cubicBezTo>
                    <a:pt x="110" y="1"/>
                    <a:pt x="107" y="0"/>
                    <a:pt x="104" y="0"/>
                  </a:cubicBez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272"/>
            <p:cNvSpPr>
              <a:spLocks/>
            </p:cNvSpPr>
            <p:nvPr/>
          </p:nvSpPr>
          <p:spPr bwMode="auto">
            <a:xfrm>
              <a:off x="1840" y="2177"/>
              <a:ext cx="578" cy="590"/>
            </a:xfrm>
            <a:custGeom>
              <a:avLst/>
              <a:gdLst>
                <a:gd name="T0" fmla="*/ 244 w 244"/>
                <a:gd name="T1" fmla="*/ 8 h 249"/>
                <a:gd name="T2" fmla="*/ 241 w 244"/>
                <a:gd name="T3" fmla="*/ 0 h 249"/>
                <a:gd name="T4" fmla="*/ 0 w 244"/>
                <a:gd name="T5" fmla="*/ 242 h 249"/>
                <a:gd name="T6" fmla="*/ 4 w 244"/>
                <a:gd name="T7" fmla="*/ 249 h 249"/>
                <a:gd name="T8" fmla="*/ 244 w 244"/>
                <a:gd name="T9" fmla="*/ 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9">
                  <a:moveTo>
                    <a:pt x="244" y="8"/>
                  </a:moveTo>
                  <a:cubicBezTo>
                    <a:pt x="243" y="6"/>
                    <a:pt x="242" y="3"/>
                    <a:pt x="241" y="0"/>
                  </a:cubicBezTo>
                  <a:lnTo>
                    <a:pt x="0" y="242"/>
                  </a:lnTo>
                  <a:cubicBezTo>
                    <a:pt x="1" y="244"/>
                    <a:pt x="3" y="246"/>
                    <a:pt x="4" y="249"/>
                  </a:cubicBezTo>
                  <a:lnTo>
                    <a:pt x="24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273"/>
            <p:cNvSpPr>
              <a:spLocks/>
            </p:cNvSpPr>
            <p:nvPr/>
          </p:nvSpPr>
          <p:spPr bwMode="auto">
            <a:xfrm>
              <a:off x="1883" y="2255"/>
              <a:ext cx="573" cy="581"/>
            </a:xfrm>
            <a:custGeom>
              <a:avLst/>
              <a:gdLst>
                <a:gd name="T0" fmla="*/ 242 w 242"/>
                <a:gd name="T1" fmla="*/ 8 h 245"/>
                <a:gd name="T2" fmla="*/ 238 w 242"/>
                <a:gd name="T3" fmla="*/ 0 h 245"/>
                <a:gd name="T4" fmla="*/ 0 w 242"/>
                <a:gd name="T5" fmla="*/ 238 h 245"/>
                <a:gd name="T6" fmla="*/ 5 w 242"/>
                <a:gd name="T7" fmla="*/ 245 h 245"/>
                <a:gd name="T8" fmla="*/ 242 w 242"/>
                <a:gd name="T9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45">
                  <a:moveTo>
                    <a:pt x="242" y="8"/>
                  </a:moveTo>
                  <a:cubicBezTo>
                    <a:pt x="240" y="5"/>
                    <a:pt x="239" y="3"/>
                    <a:pt x="238" y="0"/>
                  </a:cubicBezTo>
                  <a:lnTo>
                    <a:pt x="0" y="238"/>
                  </a:lnTo>
                  <a:cubicBezTo>
                    <a:pt x="2" y="240"/>
                    <a:pt x="3" y="243"/>
                    <a:pt x="5" y="245"/>
                  </a:cubicBezTo>
                  <a:lnTo>
                    <a:pt x="24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274"/>
            <p:cNvSpPr>
              <a:spLocks/>
            </p:cNvSpPr>
            <p:nvPr/>
          </p:nvSpPr>
          <p:spPr bwMode="auto">
            <a:xfrm>
              <a:off x="1930" y="2329"/>
              <a:ext cx="569" cy="574"/>
            </a:xfrm>
            <a:custGeom>
              <a:avLst/>
              <a:gdLst>
                <a:gd name="T0" fmla="*/ 240 w 240"/>
                <a:gd name="T1" fmla="*/ 7 h 242"/>
                <a:gd name="T2" fmla="*/ 235 w 240"/>
                <a:gd name="T3" fmla="*/ 0 h 242"/>
                <a:gd name="T4" fmla="*/ 0 w 240"/>
                <a:gd name="T5" fmla="*/ 235 h 242"/>
                <a:gd name="T6" fmla="*/ 5 w 240"/>
                <a:gd name="T7" fmla="*/ 242 h 242"/>
                <a:gd name="T8" fmla="*/ 240 w 240"/>
                <a:gd name="T9" fmla="*/ 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2">
                  <a:moveTo>
                    <a:pt x="240" y="7"/>
                  </a:moveTo>
                  <a:cubicBezTo>
                    <a:pt x="238" y="5"/>
                    <a:pt x="237" y="2"/>
                    <a:pt x="235" y="0"/>
                  </a:cubicBezTo>
                  <a:lnTo>
                    <a:pt x="0" y="235"/>
                  </a:lnTo>
                  <a:cubicBezTo>
                    <a:pt x="2" y="237"/>
                    <a:pt x="4" y="240"/>
                    <a:pt x="5" y="242"/>
                  </a:cubicBezTo>
                  <a:lnTo>
                    <a:pt x="24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275"/>
            <p:cNvSpPr>
              <a:spLocks/>
            </p:cNvSpPr>
            <p:nvPr/>
          </p:nvSpPr>
          <p:spPr bwMode="auto">
            <a:xfrm>
              <a:off x="1729" y="1906"/>
              <a:ext cx="613" cy="631"/>
            </a:xfrm>
            <a:custGeom>
              <a:avLst/>
              <a:gdLst>
                <a:gd name="T0" fmla="*/ 259 w 259"/>
                <a:gd name="T1" fmla="*/ 10 h 266"/>
                <a:gd name="T2" fmla="*/ 257 w 259"/>
                <a:gd name="T3" fmla="*/ 0 h 266"/>
                <a:gd name="T4" fmla="*/ 0 w 259"/>
                <a:gd name="T5" fmla="*/ 258 h 266"/>
                <a:gd name="T6" fmla="*/ 3 w 259"/>
                <a:gd name="T7" fmla="*/ 266 h 266"/>
                <a:gd name="T8" fmla="*/ 259 w 259"/>
                <a:gd name="T9" fmla="*/ 1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66">
                  <a:moveTo>
                    <a:pt x="259" y="10"/>
                  </a:moveTo>
                  <a:cubicBezTo>
                    <a:pt x="258" y="7"/>
                    <a:pt x="258" y="4"/>
                    <a:pt x="257" y="0"/>
                  </a:cubicBezTo>
                  <a:lnTo>
                    <a:pt x="0" y="258"/>
                  </a:lnTo>
                  <a:cubicBezTo>
                    <a:pt x="1" y="261"/>
                    <a:pt x="2" y="264"/>
                    <a:pt x="3" y="266"/>
                  </a:cubicBezTo>
                  <a:lnTo>
                    <a:pt x="25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276"/>
            <p:cNvSpPr>
              <a:spLocks/>
            </p:cNvSpPr>
            <p:nvPr/>
          </p:nvSpPr>
          <p:spPr bwMode="auto">
            <a:xfrm>
              <a:off x="1800" y="2094"/>
              <a:ext cx="588" cy="600"/>
            </a:xfrm>
            <a:custGeom>
              <a:avLst/>
              <a:gdLst>
                <a:gd name="T0" fmla="*/ 248 w 248"/>
                <a:gd name="T1" fmla="*/ 8 h 253"/>
                <a:gd name="T2" fmla="*/ 245 w 248"/>
                <a:gd name="T3" fmla="*/ 0 h 253"/>
                <a:gd name="T4" fmla="*/ 0 w 248"/>
                <a:gd name="T5" fmla="*/ 246 h 253"/>
                <a:gd name="T6" fmla="*/ 3 w 248"/>
                <a:gd name="T7" fmla="*/ 253 h 253"/>
                <a:gd name="T8" fmla="*/ 248 w 248"/>
                <a:gd name="T9" fmla="*/ 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53">
                  <a:moveTo>
                    <a:pt x="248" y="8"/>
                  </a:moveTo>
                  <a:cubicBezTo>
                    <a:pt x="247" y="6"/>
                    <a:pt x="246" y="3"/>
                    <a:pt x="245" y="0"/>
                  </a:cubicBezTo>
                  <a:lnTo>
                    <a:pt x="0" y="246"/>
                  </a:lnTo>
                  <a:cubicBezTo>
                    <a:pt x="1" y="248"/>
                    <a:pt x="2" y="250"/>
                    <a:pt x="3" y="253"/>
                  </a:cubicBezTo>
                  <a:lnTo>
                    <a:pt x="24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277"/>
            <p:cNvSpPr>
              <a:spLocks/>
            </p:cNvSpPr>
            <p:nvPr/>
          </p:nvSpPr>
          <p:spPr bwMode="auto">
            <a:xfrm>
              <a:off x="1698" y="1802"/>
              <a:ext cx="633" cy="652"/>
            </a:xfrm>
            <a:custGeom>
              <a:avLst/>
              <a:gdLst>
                <a:gd name="T0" fmla="*/ 267 w 267"/>
                <a:gd name="T1" fmla="*/ 11 h 275"/>
                <a:gd name="T2" fmla="*/ 266 w 267"/>
                <a:gd name="T3" fmla="*/ 0 h 275"/>
                <a:gd name="T4" fmla="*/ 0 w 267"/>
                <a:gd name="T5" fmla="*/ 266 h 275"/>
                <a:gd name="T6" fmla="*/ 3 w 267"/>
                <a:gd name="T7" fmla="*/ 275 h 275"/>
                <a:gd name="T8" fmla="*/ 267 w 267"/>
                <a:gd name="T9" fmla="*/ 1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275">
                  <a:moveTo>
                    <a:pt x="267" y="11"/>
                  </a:moveTo>
                  <a:cubicBezTo>
                    <a:pt x="267" y="7"/>
                    <a:pt x="267" y="3"/>
                    <a:pt x="266" y="0"/>
                  </a:cubicBezTo>
                  <a:lnTo>
                    <a:pt x="0" y="266"/>
                  </a:lnTo>
                  <a:cubicBezTo>
                    <a:pt x="1" y="269"/>
                    <a:pt x="2" y="272"/>
                    <a:pt x="3" y="275"/>
                  </a:cubicBezTo>
                  <a:lnTo>
                    <a:pt x="26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278"/>
            <p:cNvSpPr>
              <a:spLocks/>
            </p:cNvSpPr>
            <p:nvPr/>
          </p:nvSpPr>
          <p:spPr bwMode="auto">
            <a:xfrm>
              <a:off x="1762" y="2004"/>
              <a:ext cx="599" cy="614"/>
            </a:xfrm>
            <a:custGeom>
              <a:avLst/>
              <a:gdLst>
                <a:gd name="T0" fmla="*/ 253 w 253"/>
                <a:gd name="T1" fmla="*/ 9 h 259"/>
                <a:gd name="T2" fmla="*/ 250 w 253"/>
                <a:gd name="T3" fmla="*/ 0 h 259"/>
                <a:gd name="T4" fmla="*/ 0 w 253"/>
                <a:gd name="T5" fmla="*/ 251 h 259"/>
                <a:gd name="T6" fmla="*/ 3 w 253"/>
                <a:gd name="T7" fmla="*/ 259 h 259"/>
                <a:gd name="T8" fmla="*/ 253 w 253"/>
                <a:gd name="T9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259">
                  <a:moveTo>
                    <a:pt x="253" y="9"/>
                  </a:moveTo>
                  <a:cubicBezTo>
                    <a:pt x="252" y="6"/>
                    <a:pt x="251" y="3"/>
                    <a:pt x="250" y="0"/>
                  </a:cubicBezTo>
                  <a:lnTo>
                    <a:pt x="0" y="251"/>
                  </a:lnTo>
                  <a:cubicBezTo>
                    <a:pt x="1" y="254"/>
                    <a:pt x="2" y="256"/>
                    <a:pt x="3" y="259"/>
                  </a:cubicBezTo>
                  <a:lnTo>
                    <a:pt x="25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279"/>
            <p:cNvSpPr>
              <a:spLocks/>
            </p:cNvSpPr>
            <p:nvPr/>
          </p:nvSpPr>
          <p:spPr bwMode="auto">
            <a:xfrm>
              <a:off x="3020" y="457"/>
              <a:ext cx="332" cy="309"/>
            </a:xfrm>
            <a:custGeom>
              <a:avLst/>
              <a:gdLst>
                <a:gd name="T0" fmla="*/ 0 w 140"/>
                <a:gd name="T1" fmla="*/ 130 h 130"/>
                <a:gd name="T2" fmla="*/ 18 w 140"/>
                <a:gd name="T3" fmla="*/ 124 h 130"/>
                <a:gd name="T4" fmla="*/ 140 w 140"/>
                <a:gd name="T5" fmla="*/ 2 h 130"/>
                <a:gd name="T6" fmla="*/ 130 w 140"/>
                <a:gd name="T7" fmla="*/ 0 h 130"/>
                <a:gd name="T8" fmla="*/ 0 w 140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30">
                  <a:moveTo>
                    <a:pt x="0" y="130"/>
                  </a:moveTo>
                  <a:cubicBezTo>
                    <a:pt x="6" y="128"/>
                    <a:pt x="12" y="126"/>
                    <a:pt x="18" y="124"/>
                  </a:cubicBezTo>
                  <a:lnTo>
                    <a:pt x="140" y="2"/>
                  </a:lnTo>
                  <a:cubicBezTo>
                    <a:pt x="137" y="1"/>
                    <a:pt x="133" y="1"/>
                    <a:pt x="130" y="0"/>
                  </a:cubicBez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280"/>
            <p:cNvSpPr>
              <a:spLocks/>
            </p:cNvSpPr>
            <p:nvPr/>
          </p:nvSpPr>
          <p:spPr bwMode="auto">
            <a:xfrm>
              <a:off x="1684" y="505"/>
              <a:ext cx="1054" cy="1058"/>
            </a:xfrm>
            <a:custGeom>
              <a:avLst/>
              <a:gdLst>
                <a:gd name="T0" fmla="*/ 445 w 445"/>
                <a:gd name="T1" fmla="*/ 0 h 446"/>
                <a:gd name="T2" fmla="*/ 429 w 445"/>
                <a:gd name="T3" fmla="*/ 5 h 446"/>
                <a:gd name="T4" fmla="*/ 4 w 445"/>
                <a:gd name="T5" fmla="*/ 430 h 446"/>
                <a:gd name="T6" fmla="*/ 0 w 445"/>
                <a:gd name="T7" fmla="*/ 446 h 446"/>
                <a:gd name="T8" fmla="*/ 445 w 445"/>
                <a:gd name="T9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46">
                  <a:moveTo>
                    <a:pt x="445" y="0"/>
                  </a:moveTo>
                  <a:cubicBezTo>
                    <a:pt x="439" y="2"/>
                    <a:pt x="434" y="3"/>
                    <a:pt x="429" y="5"/>
                  </a:cubicBezTo>
                  <a:lnTo>
                    <a:pt x="4" y="430"/>
                  </a:lnTo>
                  <a:cubicBezTo>
                    <a:pt x="3" y="435"/>
                    <a:pt x="1" y="441"/>
                    <a:pt x="0" y="446"/>
                  </a:cubicBezTo>
                  <a:lnTo>
                    <a:pt x="4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281"/>
            <p:cNvSpPr>
              <a:spLocks/>
            </p:cNvSpPr>
            <p:nvPr/>
          </p:nvSpPr>
          <p:spPr bwMode="auto">
            <a:xfrm>
              <a:off x="1651" y="472"/>
              <a:ext cx="1234" cy="1238"/>
            </a:xfrm>
            <a:custGeom>
              <a:avLst/>
              <a:gdLst>
                <a:gd name="T0" fmla="*/ 521 w 521"/>
                <a:gd name="T1" fmla="*/ 0 h 522"/>
                <a:gd name="T2" fmla="*/ 507 w 521"/>
                <a:gd name="T3" fmla="*/ 2 h 522"/>
                <a:gd name="T4" fmla="*/ 2 w 521"/>
                <a:gd name="T5" fmla="*/ 508 h 522"/>
                <a:gd name="T6" fmla="*/ 0 w 521"/>
                <a:gd name="T7" fmla="*/ 522 h 522"/>
                <a:gd name="T8" fmla="*/ 521 w 521"/>
                <a:gd name="T9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522">
                  <a:moveTo>
                    <a:pt x="521" y="0"/>
                  </a:moveTo>
                  <a:cubicBezTo>
                    <a:pt x="517" y="1"/>
                    <a:pt x="512" y="2"/>
                    <a:pt x="507" y="2"/>
                  </a:cubicBezTo>
                  <a:lnTo>
                    <a:pt x="2" y="508"/>
                  </a:lnTo>
                  <a:cubicBezTo>
                    <a:pt x="1" y="513"/>
                    <a:pt x="0" y="518"/>
                    <a:pt x="0" y="522"/>
                  </a:cubicBezTo>
                  <a:lnTo>
                    <a:pt x="5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282"/>
            <p:cNvSpPr>
              <a:spLocks/>
            </p:cNvSpPr>
            <p:nvPr/>
          </p:nvSpPr>
          <p:spPr bwMode="auto">
            <a:xfrm>
              <a:off x="1632" y="453"/>
              <a:ext cx="1386" cy="1389"/>
            </a:xfrm>
            <a:custGeom>
              <a:avLst/>
              <a:gdLst>
                <a:gd name="T0" fmla="*/ 585 w 585"/>
                <a:gd name="T1" fmla="*/ 0 h 586"/>
                <a:gd name="T2" fmla="*/ 572 w 585"/>
                <a:gd name="T3" fmla="*/ 2 h 586"/>
                <a:gd name="T4" fmla="*/ 2 w 585"/>
                <a:gd name="T5" fmla="*/ 573 h 586"/>
                <a:gd name="T6" fmla="*/ 0 w 585"/>
                <a:gd name="T7" fmla="*/ 586 h 586"/>
                <a:gd name="T8" fmla="*/ 585 w 585"/>
                <a:gd name="T9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586">
                  <a:moveTo>
                    <a:pt x="585" y="0"/>
                  </a:moveTo>
                  <a:cubicBezTo>
                    <a:pt x="581" y="1"/>
                    <a:pt x="576" y="1"/>
                    <a:pt x="572" y="2"/>
                  </a:cubicBezTo>
                  <a:lnTo>
                    <a:pt x="2" y="573"/>
                  </a:lnTo>
                  <a:cubicBezTo>
                    <a:pt x="1" y="577"/>
                    <a:pt x="1" y="581"/>
                    <a:pt x="0" y="586"/>
                  </a:cubicBezTo>
                  <a:lnTo>
                    <a:pt x="5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283"/>
            <p:cNvSpPr>
              <a:spLocks/>
            </p:cNvSpPr>
            <p:nvPr/>
          </p:nvSpPr>
          <p:spPr bwMode="auto">
            <a:xfrm>
              <a:off x="3146" y="1966"/>
              <a:ext cx="1528" cy="1532"/>
            </a:xfrm>
            <a:custGeom>
              <a:avLst/>
              <a:gdLst>
                <a:gd name="T0" fmla="*/ 645 w 645"/>
                <a:gd name="T1" fmla="*/ 0 h 646"/>
                <a:gd name="T2" fmla="*/ 0 w 645"/>
                <a:gd name="T3" fmla="*/ 646 h 646"/>
                <a:gd name="T4" fmla="*/ 11 w 645"/>
                <a:gd name="T5" fmla="*/ 646 h 646"/>
                <a:gd name="T6" fmla="*/ 644 w 645"/>
                <a:gd name="T7" fmla="*/ 11 h 646"/>
                <a:gd name="T8" fmla="*/ 645 w 645"/>
                <a:gd name="T9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5" h="646">
                  <a:moveTo>
                    <a:pt x="645" y="0"/>
                  </a:moveTo>
                  <a:lnTo>
                    <a:pt x="0" y="646"/>
                  </a:lnTo>
                  <a:cubicBezTo>
                    <a:pt x="3" y="646"/>
                    <a:pt x="7" y="646"/>
                    <a:pt x="11" y="646"/>
                  </a:cubicBezTo>
                  <a:lnTo>
                    <a:pt x="644" y="11"/>
                  </a:lnTo>
                  <a:cubicBezTo>
                    <a:pt x="645" y="7"/>
                    <a:pt x="645" y="4"/>
                    <a:pt x="6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284"/>
            <p:cNvSpPr>
              <a:spLocks/>
            </p:cNvSpPr>
            <p:nvPr/>
          </p:nvSpPr>
          <p:spPr bwMode="auto">
            <a:xfrm>
              <a:off x="1743" y="567"/>
              <a:ext cx="820" cy="820"/>
            </a:xfrm>
            <a:custGeom>
              <a:avLst/>
              <a:gdLst>
                <a:gd name="T0" fmla="*/ 346 w 346"/>
                <a:gd name="T1" fmla="*/ 0 h 346"/>
                <a:gd name="T2" fmla="*/ 326 w 346"/>
                <a:gd name="T3" fmla="*/ 8 h 346"/>
                <a:gd name="T4" fmla="*/ 9 w 346"/>
                <a:gd name="T5" fmla="*/ 326 h 346"/>
                <a:gd name="T6" fmla="*/ 0 w 346"/>
                <a:gd name="T7" fmla="*/ 346 h 346"/>
                <a:gd name="T8" fmla="*/ 346 w 346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346">
                  <a:moveTo>
                    <a:pt x="346" y="0"/>
                  </a:moveTo>
                  <a:cubicBezTo>
                    <a:pt x="340" y="2"/>
                    <a:pt x="333" y="5"/>
                    <a:pt x="326" y="8"/>
                  </a:cubicBezTo>
                  <a:lnTo>
                    <a:pt x="9" y="326"/>
                  </a:lnTo>
                  <a:cubicBezTo>
                    <a:pt x="6" y="333"/>
                    <a:pt x="3" y="339"/>
                    <a:pt x="0" y="346"/>
                  </a:cubicBezTo>
                  <a:lnTo>
                    <a:pt x="3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285"/>
            <p:cNvSpPr>
              <a:spLocks/>
            </p:cNvSpPr>
            <p:nvPr/>
          </p:nvSpPr>
          <p:spPr bwMode="auto">
            <a:xfrm>
              <a:off x="1627" y="448"/>
              <a:ext cx="1509" cy="1513"/>
            </a:xfrm>
            <a:custGeom>
              <a:avLst/>
              <a:gdLst>
                <a:gd name="T0" fmla="*/ 637 w 637"/>
                <a:gd name="T1" fmla="*/ 0 h 638"/>
                <a:gd name="T2" fmla="*/ 626 w 637"/>
                <a:gd name="T3" fmla="*/ 0 h 638"/>
                <a:gd name="T4" fmla="*/ 0 w 637"/>
                <a:gd name="T5" fmla="*/ 627 h 638"/>
                <a:gd name="T6" fmla="*/ 0 w 637"/>
                <a:gd name="T7" fmla="*/ 638 h 638"/>
                <a:gd name="T8" fmla="*/ 637 w 637"/>
                <a:gd name="T9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7" h="638">
                  <a:moveTo>
                    <a:pt x="637" y="0"/>
                  </a:moveTo>
                  <a:cubicBezTo>
                    <a:pt x="633" y="0"/>
                    <a:pt x="630" y="0"/>
                    <a:pt x="626" y="0"/>
                  </a:cubicBezTo>
                  <a:lnTo>
                    <a:pt x="0" y="627"/>
                  </a:lnTo>
                  <a:cubicBezTo>
                    <a:pt x="0" y="630"/>
                    <a:pt x="0" y="634"/>
                    <a:pt x="0" y="638"/>
                  </a:cubicBezTo>
                  <a:lnTo>
                    <a:pt x="6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286"/>
            <p:cNvSpPr>
              <a:spLocks/>
            </p:cNvSpPr>
            <p:nvPr/>
          </p:nvSpPr>
          <p:spPr bwMode="auto">
            <a:xfrm>
              <a:off x="1871" y="692"/>
              <a:ext cx="453" cy="453"/>
            </a:xfrm>
            <a:custGeom>
              <a:avLst/>
              <a:gdLst>
                <a:gd name="T0" fmla="*/ 191 w 191"/>
                <a:gd name="T1" fmla="*/ 0 h 191"/>
                <a:gd name="T2" fmla="*/ 154 w 191"/>
                <a:gd name="T3" fmla="*/ 26 h 191"/>
                <a:gd name="T4" fmla="*/ 26 w 191"/>
                <a:gd name="T5" fmla="*/ 154 h 191"/>
                <a:gd name="T6" fmla="*/ 0 w 191"/>
                <a:gd name="T7" fmla="*/ 191 h 191"/>
                <a:gd name="T8" fmla="*/ 191 w 191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91">
                  <a:moveTo>
                    <a:pt x="191" y="0"/>
                  </a:moveTo>
                  <a:cubicBezTo>
                    <a:pt x="178" y="8"/>
                    <a:pt x="166" y="17"/>
                    <a:pt x="154" y="26"/>
                  </a:cubicBezTo>
                  <a:lnTo>
                    <a:pt x="26" y="154"/>
                  </a:lnTo>
                  <a:cubicBezTo>
                    <a:pt x="17" y="166"/>
                    <a:pt x="8" y="179"/>
                    <a:pt x="0" y="191"/>
                  </a:cubicBez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287"/>
            <p:cNvSpPr>
              <a:spLocks/>
            </p:cNvSpPr>
            <p:nvPr/>
          </p:nvSpPr>
          <p:spPr bwMode="auto">
            <a:xfrm>
              <a:off x="3885" y="704"/>
              <a:ext cx="125" cy="119"/>
            </a:xfrm>
            <a:custGeom>
              <a:avLst/>
              <a:gdLst>
                <a:gd name="T0" fmla="*/ 0 w 53"/>
                <a:gd name="T1" fmla="*/ 46 h 50"/>
                <a:gd name="T2" fmla="*/ 7 w 53"/>
                <a:gd name="T3" fmla="*/ 50 h 50"/>
                <a:gd name="T4" fmla="*/ 53 w 53"/>
                <a:gd name="T5" fmla="*/ 4 h 50"/>
                <a:gd name="T6" fmla="*/ 46 w 53"/>
                <a:gd name="T7" fmla="*/ 0 h 50"/>
                <a:gd name="T8" fmla="*/ 0 w 53"/>
                <a:gd name="T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0" y="46"/>
                  </a:moveTo>
                  <a:cubicBezTo>
                    <a:pt x="2" y="48"/>
                    <a:pt x="5" y="49"/>
                    <a:pt x="7" y="50"/>
                  </a:cubicBezTo>
                  <a:lnTo>
                    <a:pt x="53" y="4"/>
                  </a:lnTo>
                  <a:cubicBezTo>
                    <a:pt x="51" y="3"/>
                    <a:pt x="48" y="1"/>
                    <a:pt x="46" y="0"/>
                  </a:cubicBez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288"/>
            <p:cNvSpPr>
              <a:spLocks/>
            </p:cNvSpPr>
            <p:nvPr/>
          </p:nvSpPr>
          <p:spPr bwMode="auto">
            <a:xfrm>
              <a:off x="3724" y="619"/>
              <a:ext cx="144" cy="135"/>
            </a:xfrm>
            <a:custGeom>
              <a:avLst/>
              <a:gdLst>
                <a:gd name="T0" fmla="*/ 0 w 61"/>
                <a:gd name="T1" fmla="*/ 54 h 57"/>
                <a:gd name="T2" fmla="*/ 8 w 61"/>
                <a:gd name="T3" fmla="*/ 57 h 57"/>
                <a:gd name="T4" fmla="*/ 61 w 61"/>
                <a:gd name="T5" fmla="*/ 4 h 57"/>
                <a:gd name="T6" fmla="*/ 54 w 61"/>
                <a:gd name="T7" fmla="*/ 0 h 57"/>
                <a:gd name="T8" fmla="*/ 0 w 61"/>
                <a:gd name="T9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7">
                  <a:moveTo>
                    <a:pt x="0" y="54"/>
                  </a:moveTo>
                  <a:cubicBezTo>
                    <a:pt x="3" y="55"/>
                    <a:pt x="5" y="56"/>
                    <a:pt x="8" y="57"/>
                  </a:cubicBezTo>
                  <a:lnTo>
                    <a:pt x="61" y="4"/>
                  </a:lnTo>
                  <a:cubicBezTo>
                    <a:pt x="59" y="3"/>
                    <a:pt x="56" y="1"/>
                    <a:pt x="54" y="0"/>
                  </a:cubicBez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289"/>
            <p:cNvSpPr>
              <a:spLocks/>
            </p:cNvSpPr>
            <p:nvPr/>
          </p:nvSpPr>
          <p:spPr bwMode="auto">
            <a:xfrm>
              <a:off x="3958" y="752"/>
              <a:ext cx="119" cy="113"/>
            </a:xfrm>
            <a:custGeom>
              <a:avLst/>
              <a:gdLst>
                <a:gd name="T0" fmla="*/ 43 w 50"/>
                <a:gd name="T1" fmla="*/ 0 h 48"/>
                <a:gd name="T2" fmla="*/ 0 w 50"/>
                <a:gd name="T3" fmla="*/ 43 h 48"/>
                <a:gd name="T4" fmla="*/ 7 w 50"/>
                <a:gd name="T5" fmla="*/ 48 h 48"/>
                <a:gd name="T6" fmla="*/ 50 w 50"/>
                <a:gd name="T7" fmla="*/ 5 h 48"/>
                <a:gd name="T8" fmla="*/ 43 w 5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8">
                  <a:moveTo>
                    <a:pt x="43" y="0"/>
                  </a:moveTo>
                  <a:lnTo>
                    <a:pt x="0" y="43"/>
                  </a:lnTo>
                  <a:cubicBezTo>
                    <a:pt x="2" y="45"/>
                    <a:pt x="4" y="46"/>
                    <a:pt x="7" y="48"/>
                  </a:cubicBezTo>
                  <a:lnTo>
                    <a:pt x="50" y="5"/>
                  </a:lnTo>
                  <a:cubicBezTo>
                    <a:pt x="48" y="3"/>
                    <a:pt x="45" y="1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290"/>
            <p:cNvSpPr>
              <a:spLocks/>
            </p:cNvSpPr>
            <p:nvPr/>
          </p:nvSpPr>
          <p:spPr bwMode="auto">
            <a:xfrm>
              <a:off x="3430" y="519"/>
              <a:ext cx="199" cy="178"/>
            </a:xfrm>
            <a:custGeom>
              <a:avLst/>
              <a:gdLst>
                <a:gd name="T0" fmla="*/ 0 w 84"/>
                <a:gd name="T1" fmla="*/ 75 h 75"/>
                <a:gd name="T2" fmla="*/ 11 w 84"/>
                <a:gd name="T3" fmla="*/ 75 h 75"/>
                <a:gd name="T4" fmla="*/ 84 w 84"/>
                <a:gd name="T5" fmla="*/ 3 h 75"/>
                <a:gd name="T6" fmla="*/ 76 w 84"/>
                <a:gd name="T7" fmla="*/ 0 h 75"/>
                <a:gd name="T8" fmla="*/ 0 w 84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5">
                  <a:moveTo>
                    <a:pt x="0" y="75"/>
                  </a:moveTo>
                  <a:cubicBezTo>
                    <a:pt x="4" y="75"/>
                    <a:pt x="8" y="75"/>
                    <a:pt x="11" y="75"/>
                  </a:cubicBezTo>
                  <a:lnTo>
                    <a:pt x="84" y="3"/>
                  </a:lnTo>
                  <a:cubicBezTo>
                    <a:pt x="81" y="2"/>
                    <a:pt x="78" y="1"/>
                    <a:pt x="76" y="0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291"/>
            <p:cNvSpPr>
              <a:spLocks/>
            </p:cNvSpPr>
            <p:nvPr/>
          </p:nvSpPr>
          <p:spPr bwMode="auto">
            <a:xfrm>
              <a:off x="3537" y="548"/>
              <a:ext cx="175" cy="161"/>
            </a:xfrm>
            <a:custGeom>
              <a:avLst/>
              <a:gdLst>
                <a:gd name="T0" fmla="*/ 0 w 74"/>
                <a:gd name="T1" fmla="*/ 67 h 68"/>
                <a:gd name="T2" fmla="*/ 10 w 74"/>
                <a:gd name="T3" fmla="*/ 68 h 68"/>
                <a:gd name="T4" fmla="*/ 74 w 74"/>
                <a:gd name="T5" fmla="*/ 4 h 68"/>
                <a:gd name="T6" fmla="*/ 66 w 74"/>
                <a:gd name="T7" fmla="*/ 0 h 68"/>
                <a:gd name="T8" fmla="*/ 0 w 74"/>
                <a:gd name="T9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8">
                  <a:moveTo>
                    <a:pt x="0" y="67"/>
                  </a:moveTo>
                  <a:cubicBezTo>
                    <a:pt x="3" y="67"/>
                    <a:pt x="7" y="67"/>
                    <a:pt x="10" y="68"/>
                  </a:cubicBezTo>
                  <a:lnTo>
                    <a:pt x="74" y="4"/>
                  </a:lnTo>
                  <a:cubicBezTo>
                    <a:pt x="72" y="2"/>
                    <a:pt x="69" y="1"/>
                    <a:pt x="66" y="0"/>
                  </a:cubicBezTo>
                  <a:lnTo>
                    <a:pt x="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292"/>
            <p:cNvSpPr>
              <a:spLocks/>
            </p:cNvSpPr>
            <p:nvPr/>
          </p:nvSpPr>
          <p:spPr bwMode="auto">
            <a:xfrm>
              <a:off x="3807" y="659"/>
              <a:ext cx="135" cy="126"/>
            </a:xfrm>
            <a:custGeom>
              <a:avLst/>
              <a:gdLst>
                <a:gd name="T0" fmla="*/ 0 w 57"/>
                <a:gd name="T1" fmla="*/ 50 h 53"/>
                <a:gd name="T2" fmla="*/ 8 w 57"/>
                <a:gd name="T3" fmla="*/ 53 h 53"/>
                <a:gd name="T4" fmla="*/ 57 w 57"/>
                <a:gd name="T5" fmla="*/ 5 h 53"/>
                <a:gd name="T6" fmla="*/ 50 w 57"/>
                <a:gd name="T7" fmla="*/ 0 h 53"/>
                <a:gd name="T8" fmla="*/ 0 w 57"/>
                <a:gd name="T9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3">
                  <a:moveTo>
                    <a:pt x="0" y="50"/>
                  </a:moveTo>
                  <a:cubicBezTo>
                    <a:pt x="3" y="51"/>
                    <a:pt x="5" y="52"/>
                    <a:pt x="8" y="53"/>
                  </a:cubicBezTo>
                  <a:lnTo>
                    <a:pt x="57" y="5"/>
                  </a:lnTo>
                  <a:cubicBezTo>
                    <a:pt x="54" y="3"/>
                    <a:pt x="52" y="2"/>
                    <a:pt x="50" y="0"/>
                  </a:cubicBez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293"/>
            <p:cNvSpPr>
              <a:spLocks/>
            </p:cNvSpPr>
            <p:nvPr/>
          </p:nvSpPr>
          <p:spPr bwMode="auto">
            <a:xfrm>
              <a:off x="3314" y="493"/>
              <a:ext cx="227" cy="206"/>
            </a:xfrm>
            <a:custGeom>
              <a:avLst/>
              <a:gdLst>
                <a:gd name="T0" fmla="*/ 0 w 96"/>
                <a:gd name="T1" fmla="*/ 87 h 87"/>
                <a:gd name="T2" fmla="*/ 12 w 96"/>
                <a:gd name="T3" fmla="*/ 86 h 87"/>
                <a:gd name="T4" fmla="*/ 96 w 96"/>
                <a:gd name="T5" fmla="*/ 3 h 87"/>
                <a:gd name="T6" fmla="*/ 87 w 96"/>
                <a:gd name="T7" fmla="*/ 0 h 87"/>
                <a:gd name="T8" fmla="*/ 0 w 96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87">
                  <a:moveTo>
                    <a:pt x="0" y="87"/>
                  </a:moveTo>
                  <a:cubicBezTo>
                    <a:pt x="4" y="87"/>
                    <a:pt x="8" y="87"/>
                    <a:pt x="12" y="86"/>
                  </a:cubicBezTo>
                  <a:lnTo>
                    <a:pt x="96" y="3"/>
                  </a:lnTo>
                  <a:cubicBezTo>
                    <a:pt x="93" y="2"/>
                    <a:pt x="90" y="1"/>
                    <a:pt x="87" y="0"/>
                  </a:cubicBezTo>
                  <a:lnTo>
                    <a:pt x="0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294"/>
            <p:cNvSpPr>
              <a:spLocks/>
            </p:cNvSpPr>
            <p:nvPr/>
          </p:nvSpPr>
          <p:spPr bwMode="auto">
            <a:xfrm>
              <a:off x="3634" y="583"/>
              <a:ext cx="158" cy="145"/>
            </a:xfrm>
            <a:custGeom>
              <a:avLst/>
              <a:gdLst>
                <a:gd name="T0" fmla="*/ 0 w 67"/>
                <a:gd name="T1" fmla="*/ 59 h 61"/>
                <a:gd name="T2" fmla="*/ 9 w 67"/>
                <a:gd name="T3" fmla="*/ 61 h 61"/>
                <a:gd name="T4" fmla="*/ 67 w 67"/>
                <a:gd name="T5" fmla="*/ 3 h 61"/>
                <a:gd name="T6" fmla="*/ 59 w 67"/>
                <a:gd name="T7" fmla="*/ 0 h 61"/>
                <a:gd name="T8" fmla="*/ 0 w 67"/>
                <a:gd name="T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0" y="59"/>
                  </a:moveTo>
                  <a:cubicBezTo>
                    <a:pt x="3" y="60"/>
                    <a:pt x="6" y="60"/>
                    <a:pt x="9" y="61"/>
                  </a:cubicBezTo>
                  <a:lnTo>
                    <a:pt x="67" y="3"/>
                  </a:lnTo>
                  <a:cubicBezTo>
                    <a:pt x="64" y="2"/>
                    <a:pt x="62" y="1"/>
                    <a:pt x="59" y="0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295"/>
            <p:cNvSpPr>
              <a:spLocks/>
            </p:cNvSpPr>
            <p:nvPr/>
          </p:nvSpPr>
          <p:spPr bwMode="auto">
            <a:xfrm>
              <a:off x="2835" y="3230"/>
              <a:ext cx="261" cy="239"/>
            </a:xfrm>
            <a:custGeom>
              <a:avLst/>
              <a:gdLst>
                <a:gd name="T0" fmla="*/ 110 w 110"/>
                <a:gd name="T1" fmla="*/ 0 h 101"/>
                <a:gd name="T2" fmla="*/ 96 w 110"/>
                <a:gd name="T3" fmla="*/ 3 h 101"/>
                <a:gd name="T4" fmla="*/ 0 w 110"/>
                <a:gd name="T5" fmla="*/ 99 h 101"/>
                <a:gd name="T6" fmla="*/ 10 w 110"/>
                <a:gd name="T7" fmla="*/ 101 h 101"/>
                <a:gd name="T8" fmla="*/ 110 w 110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1">
                  <a:moveTo>
                    <a:pt x="110" y="0"/>
                  </a:moveTo>
                  <a:cubicBezTo>
                    <a:pt x="106" y="1"/>
                    <a:pt x="101" y="2"/>
                    <a:pt x="96" y="3"/>
                  </a:cubicBezTo>
                  <a:lnTo>
                    <a:pt x="0" y="99"/>
                  </a:lnTo>
                  <a:cubicBezTo>
                    <a:pt x="3" y="100"/>
                    <a:pt x="6" y="100"/>
                    <a:pt x="10" y="101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296"/>
            <p:cNvSpPr>
              <a:spLocks/>
            </p:cNvSpPr>
            <p:nvPr/>
          </p:nvSpPr>
          <p:spPr bwMode="auto">
            <a:xfrm>
              <a:off x="2575" y="3235"/>
              <a:ext cx="173" cy="156"/>
            </a:xfrm>
            <a:custGeom>
              <a:avLst/>
              <a:gdLst>
                <a:gd name="T0" fmla="*/ 73 w 73"/>
                <a:gd name="T1" fmla="*/ 1 h 66"/>
                <a:gd name="T2" fmla="*/ 63 w 73"/>
                <a:gd name="T3" fmla="*/ 0 h 66"/>
                <a:gd name="T4" fmla="*/ 0 w 73"/>
                <a:gd name="T5" fmla="*/ 63 h 66"/>
                <a:gd name="T6" fmla="*/ 8 w 73"/>
                <a:gd name="T7" fmla="*/ 66 h 66"/>
                <a:gd name="T8" fmla="*/ 73 w 73"/>
                <a:gd name="T9" fmla="*/ 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6">
                  <a:moveTo>
                    <a:pt x="73" y="1"/>
                  </a:moveTo>
                  <a:cubicBezTo>
                    <a:pt x="70" y="1"/>
                    <a:pt x="66" y="0"/>
                    <a:pt x="63" y="0"/>
                  </a:cubicBezTo>
                  <a:lnTo>
                    <a:pt x="0" y="63"/>
                  </a:lnTo>
                  <a:cubicBezTo>
                    <a:pt x="3" y="64"/>
                    <a:pt x="5" y="65"/>
                    <a:pt x="8" y="66"/>
                  </a:cubicBezTo>
                  <a:lnTo>
                    <a:pt x="7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297"/>
            <p:cNvSpPr>
              <a:spLocks/>
            </p:cNvSpPr>
            <p:nvPr/>
          </p:nvSpPr>
          <p:spPr bwMode="auto">
            <a:xfrm>
              <a:off x="2743" y="3246"/>
              <a:ext cx="223" cy="202"/>
            </a:xfrm>
            <a:custGeom>
              <a:avLst/>
              <a:gdLst>
                <a:gd name="T0" fmla="*/ 94 w 94"/>
                <a:gd name="T1" fmla="*/ 0 h 85"/>
                <a:gd name="T2" fmla="*/ 82 w 94"/>
                <a:gd name="T3" fmla="*/ 0 h 85"/>
                <a:gd name="T4" fmla="*/ 0 w 94"/>
                <a:gd name="T5" fmla="*/ 82 h 85"/>
                <a:gd name="T6" fmla="*/ 9 w 94"/>
                <a:gd name="T7" fmla="*/ 85 h 85"/>
                <a:gd name="T8" fmla="*/ 94 w 9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85">
                  <a:moveTo>
                    <a:pt x="94" y="0"/>
                  </a:moveTo>
                  <a:cubicBezTo>
                    <a:pt x="90" y="0"/>
                    <a:pt x="86" y="0"/>
                    <a:pt x="82" y="0"/>
                  </a:cubicBezTo>
                  <a:lnTo>
                    <a:pt x="0" y="82"/>
                  </a:lnTo>
                  <a:cubicBezTo>
                    <a:pt x="3" y="83"/>
                    <a:pt x="6" y="84"/>
                    <a:pt x="9" y="85"/>
                  </a:cubicBez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298"/>
            <p:cNvSpPr>
              <a:spLocks/>
            </p:cNvSpPr>
            <p:nvPr/>
          </p:nvSpPr>
          <p:spPr bwMode="auto">
            <a:xfrm>
              <a:off x="2658" y="3246"/>
              <a:ext cx="194" cy="176"/>
            </a:xfrm>
            <a:custGeom>
              <a:avLst/>
              <a:gdLst>
                <a:gd name="T0" fmla="*/ 82 w 82"/>
                <a:gd name="T1" fmla="*/ 0 h 74"/>
                <a:gd name="T2" fmla="*/ 71 w 82"/>
                <a:gd name="T3" fmla="*/ 0 h 74"/>
                <a:gd name="T4" fmla="*/ 0 w 82"/>
                <a:gd name="T5" fmla="*/ 71 h 74"/>
                <a:gd name="T6" fmla="*/ 8 w 82"/>
                <a:gd name="T7" fmla="*/ 74 h 74"/>
                <a:gd name="T8" fmla="*/ 82 w 82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4">
                  <a:moveTo>
                    <a:pt x="82" y="0"/>
                  </a:moveTo>
                  <a:cubicBezTo>
                    <a:pt x="78" y="0"/>
                    <a:pt x="75" y="0"/>
                    <a:pt x="71" y="0"/>
                  </a:cubicBezTo>
                  <a:lnTo>
                    <a:pt x="0" y="71"/>
                  </a:lnTo>
                  <a:cubicBezTo>
                    <a:pt x="3" y="72"/>
                    <a:pt x="5" y="73"/>
                    <a:pt x="8" y="74"/>
                  </a:cubicBez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299"/>
            <p:cNvSpPr>
              <a:spLocks/>
            </p:cNvSpPr>
            <p:nvPr/>
          </p:nvSpPr>
          <p:spPr bwMode="auto">
            <a:xfrm>
              <a:off x="2347" y="3154"/>
              <a:ext cx="133" cy="123"/>
            </a:xfrm>
            <a:custGeom>
              <a:avLst/>
              <a:gdLst>
                <a:gd name="T0" fmla="*/ 56 w 56"/>
                <a:gd name="T1" fmla="*/ 3 h 52"/>
                <a:gd name="T2" fmla="*/ 48 w 56"/>
                <a:gd name="T3" fmla="*/ 0 h 52"/>
                <a:gd name="T4" fmla="*/ 0 w 56"/>
                <a:gd name="T5" fmla="*/ 48 h 52"/>
                <a:gd name="T6" fmla="*/ 7 w 56"/>
                <a:gd name="T7" fmla="*/ 52 h 52"/>
                <a:gd name="T8" fmla="*/ 56 w 56"/>
                <a:gd name="T9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2">
                  <a:moveTo>
                    <a:pt x="56" y="3"/>
                  </a:moveTo>
                  <a:cubicBezTo>
                    <a:pt x="54" y="2"/>
                    <a:pt x="51" y="1"/>
                    <a:pt x="48" y="0"/>
                  </a:cubicBezTo>
                  <a:lnTo>
                    <a:pt x="0" y="48"/>
                  </a:lnTo>
                  <a:cubicBezTo>
                    <a:pt x="3" y="50"/>
                    <a:pt x="5" y="51"/>
                    <a:pt x="7" y="52"/>
                  </a:cubicBezTo>
                  <a:lnTo>
                    <a:pt x="5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300"/>
            <p:cNvSpPr>
              <a:spLocks/>
            </p:cNvSpPr>
            <p:nvPr/>
          </p:nvSpPr>
          <p:spPr bwMode="auto">
            <a:xfrm>
              <a:off x="2494" y="3213"/>
              <a:ext cx="159" cy="145"/>
            </a:xfrm>
            <a:custGeom>
              <a:avLst/>
              <a:gdLst>
                <a:gd name="T0" fmla="*/ 67 w 67"/>
                <a:gd name="T1" fmla="*/ 2 h 61"/>
                <a:gd name="T2" fmla="*/ 57 w 67"/>
                <a:gd name="T3" fmla="*/ 0 h 61"/>
                <a:gd name="T4" fmla="*/ 0 w 67"/>
                <a:gd name="T5" fmla="*/ 57 h 61"/>
                <a:gd name="T6" fmla="*/ 8 w 67"/>
                <a:gd name="T7" fmla="*/ 61 h 61"/>
                <a:gd name="T8" fmla="*/ 67 w 67"/>
                <a:gd name="T9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67" y="2"/>
                  </a:moveTo>
                  <a:cubicBezTo>
                    <a:pt x="63" y="2"/>
                    <a:pt x="60" y="1"/>
                    <a:pt x="57" y="0"/>
                  </a:cubicBezTo>
                  <a:lnTo>
                    <a:pt x="0" y="57"/>
                  </a:lnTo>
                  <a:cubicBezTo>
                    <a:pt x="3" y="58"/>
                    <a:pt x="6" y="60"/>
                    <a:pt x="8" y="61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301"/>
            <p:cNvSpPr>
              <a:spLocks/>
            </p:cNvSpPr>
            <p:nvPr/>
          </p:nvSpPr>
          <p:spPr bwMode="auto">
            <a:xfrm>
              <a:off x="2279" y="3116"/>
              <a:ext cx="125" cy="119"/>
            </a:xfrm>
            <a:custGeom>
              <a:avLst/>
              <a:gdLst>
                <a:gd name="T0" fmla="*/ 53 w 53"/>
                <a:gd name="T1" fmla="*/ 4 h 50"/>
                <a:gd name="T2" fmla="*/ 45 w 53"/>
                <a:gd name="T3" fmla="*/ 0 h 50"/>
                <a:gd name="T4" fmla="*/ 0 w 53"/>
                <a:gd name="T5" fmla="*/ 45 h 50"/>
                <a:gd name="T6" fmla="*/ 7 w 53"/>
                <a:gd name="T7" fmla="*/ 50 h 50"/>
                <a:gd name="T8" fmla="*/ 53 w 53"/>
                <a:gd name="T9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53" y="4"/>
                  </a:moveTo>
                  <a:cubicBezTo>
                    <a:pt x="50" y="2"/>
                    <a:pt x="48" y="1"/>
                    <a:pt x="45" y="0"/>
                  </a:cubicBezTo>
                  <a:lnTo>
                    <a:pt x="0" y="45"/>
                  </a:lnTo>
                  <a:cubicBezTo>
                    <a:pt x="2" y="47"/>
                    <a:pt x="5" y="48"/>
                    <a:pt x="7" y="50"/>
                  </a:cubicBezTo>
                  <a:lnTo>
                    <a:pt x="5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302"/>
            <p:cNvSpPr>
              <a:spLocks/>
            </p:cNvSpPr>
            <p:nvPr/>
          </p:nvSpPr>
          <p:spPr bwMode="auto">
            <a:xfrm>
              <a:off x="1795" y="540"/>
              <a:ext cx="2713" cy="2732"/>
            </a:xfrm>
            <a:custGeom>
              <a:avLst/>
              <a:gdLst>
                <a:gd name="T0" fmla="*/ 1145 w 1145"/>
                <a:gd name="T1" fmla="*/ 7 h 1152"/>
                <a:gd name="T2" fmla="*/ 1141 w 1145"/>
                <a:gd name="T3" fmla="*/ 0 h 1152"/>
                <a:gd name="T4" fmla="*/ 0 w 1145"/>
                <a:gd name="T5" fmla="*/ 1142 h 1152"/>
                <a:gd name="T6" fmla="*/ 2 w 1145"/>
                <a:gd name="T7" fmla="*/ 1152 h 1152"/>
                <a:gd name="T8" fmla="*/ 1145 w 1145"/>
                <a:gd name="T9" fmla="*/ 7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1152">
                  <a:moveTo>
                    <a:pt x="1145" y="7"/>
                  </a:moveTo>
                  <a:cubicBezTo>
                    <a:pt x="1144" y="5"/>
                    <a:pt x="1142" y="3"/>
                    <a:pt x="1141" y="0"/>
                  </a:cubicBezTo>
                  <a:lnTo>
                    <a:pt x="0" y="1142"/>
                  </a:lnTo>
                  <a:cubicBezTo>
                    <a:pt x="1" y="1146"/>
                    <a:pt x="2" y="1149"/>
                    <a:pt x="2" y="1152"/>
                  </a:cubicBezTo>
                  <a:lnTo>
                    <a:pt x="114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303"/>
            <p:cNvSpPr>
              <a:spLocks/>
            </p:cNvSpPr>
            <p:nvPr/>
          </p:nvSpPr>
          <p:spPr bwMode="auto">
            <a:xfrm>
              <a:off x="3707" y="2528"/>
              <a:ext cx="860" cy="863"/>
            </a:xfrm>
            <a:custGeom>
              <a:avLst/>
              <a:gdLst>
                <a:gd name="T0" fmla="*/ 356 w 363"/>
                <a:gd name="T1" fmla="*/ 19 h 364"/>
                <a:gd name="T2" fmla="*/ 363 w 363"/>
                <a:gd name="T3" fmla="*/ 0 h 364"/>
                <a:gd name="T4" fmla="*/ 0 w 363"/>
                <a:gd name="T5" fmla="*/ 364 h 364"/>
                <a:gd name="T6" fmla="*/ 18 w 363"/>
                <a:gd name="T7" fmla="*/ 357 h 364"/>
                <a:gd name="T8" fmla="*/ 356 w 363"/>
                <a:gd name="T9" fmla="*/ 19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64">
                  <a:moveTo>
                    <a:pt x="356" y="19"/>
                  </a:moveTo>
                  <a:cubicBezTo>
                    <a:pt x="358" y="13"/>
                    <a:pt x="361" y="6"/>
                    <a:pt x="363" y="0"/>
                  </a:cubicBezTo>
                  <a:lnTo>
                    <a:pt x="0" y="364"/>
                  </a:lnTo>
                  <a:cubicBezTo>
                    <a:pt x="6" y="362"/>
                    <a:pt x="12" y="359"/>
                    <a:pt x="18" y="357"/>
                  </a:cubicBezTo>
                  <a:lnTo>
                    <a:pt x="3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304"/>
            <p:cNvSpPr>
              <a:spLocks/>
            </p:cNvSpPr>
            <p:nvPr/>
          </p:nvSpPr>
          <p:spPr bwMode="auto">
            <a:xfrm>
              <a:off x="3927" y="2751"/>
              <a:ext cx="534" cy="531"/>
            </a:xfrm>
            <a:custGeom>
              <a:avLst/>
              <a:gdLst>
                <a:gd name="T0" fmla="*/ 205 w 225"/>
                <a:gd name="T1" fmla="*/ 31 h 224"/>
                <a:gd name="T2" fmla="*/ 225 w 225"/>
                <a:gd name="T3" fmla="*/ 0 h 224"/>
                <a:gd name="T4" fmla="*/ 0 w 225"/>
                <a:gd name="T5" fmla="*/ 224 h 224"/>
                <a:gd name="T6" fmla="*/ 31 w 225"/>
                <a:gd name="T7" fmla="*/ 205 h 224"/>
                <a:gd name="T8" fmla="*/ 205 w 225"/>
                <a:gd name="T9" fmla="*/ 3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24">
                  <a:moveTo>
                    <a:pt x="205" y="31"/>
                  </a:moveTo>
                  <a:cubicBezTo>
                    <a:pt x="212" y="21"/>
                    <a:pt x="218" y="10"/>
                    <a:pt x="225" y="0"/>
                  </a:cubicBezTo>
                  <a:lnTo>
                    <a:pt x="0" y="224"/>
                  </a:lnTo>
                  <a:cubicBezTo>
                    <a:pt x="11" y="218"/>
                    <a:pt x="21" y="212"/>
                    <a:pt x="31" y="205"/>
                  </a:cubicBezTo>
                  <a:lnTo>
                    <a:pt x="205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305"/>
            <p:cNvSpPr>
              <a:spLocks/>
            </p:cNvSpPr>
            <p:nvPr/>
          </p:nvSpPr>
          <p:spPr bwMode="auto">
            <a:xfrm>
              <a:off x="3537" y="2357"/>
              <a:ext cx="1087" cy="1089"/>
            </a:xfrm>
            <a:custGeom>
              <a:avLst/>
              <a:gdLst>
                <a:gd name="T0" fmla="*/ 454 w 459"/>
                <a:gd name="T1" fmla="*/ 16 h 459"/>
                <a:gd name="T2" fmla="*/ 459 w 459"/>
                <a:gd name="T3" fmla="*/ 0 h 459"/>
                <a:gd name="T4" fmla="*/ 0 w 459"/>
                <a:gd name="T5" fmla="*/ 459 h 459"/>
                <a:gd name="T6" fmla="*/ 16 w 459"/>
                <a:gd name="T7" fmla="*/ 455 h 459"/>
                <a:gd name="T8" fmla="*/ 454 w 459"/>
                <a:gd name="T9" fmla="*/ 16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459">
                  <a:moveTo>
                    <a:pt x="454" y="16"/>
                  </a:moveTo>
                  <a:cubicBezTo>
                    <a:pt x="456" y="11"/>
                    <a:pt x="457" y="5"/>
                    <a:pt x="459" y="0"/>
                  </a:cubicBezTo>
                  <a:lnTo>
                    <a:pt x="0" y="459"/>
                  </a:lnTo>
                  <a:cubicBezTo>
                    <a:pt x="6" y="458"/>
                    <a:pt x="11" y="456"/>
                    <a:pt x="16" y="455"/>
                  </a:cubicBezTo>
                  <a:lnTo>
                    <a:pt x="45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306"/>
            <p:cNvSpPr>
              <a:spLocks/>
            </p:cNvSpPr>
            <p:nvPr/>
          </p:nvSpPr>
          <p:spPr bwMode="auto">
            <a:xfrm>
              <a:off x="3392" y="2212"/>
              <a:ext cx="1263" cy="1264"/>
            </a:xfrm>
            <a:custGeom>
              <a:avLst/>
              <a:gdLst>
                <a:gd name="T0" fmla="*/ 530 w 533"/>
                <a:gd name="T1" fmla="*/ 14 h 533"/>
                <a:gd name="T2" fmla="*/ 533 w 533"/>
                <a:gd name="T3" fmla="*/ 0 h 533"/>
                <a:gd name="T4" fmla="*/ 0 w 533"/>
                <a:gd name="T5" fmla="*/ 533 h 533"/>
                <a:gd name="T6" fmla="*/ 14 w 533"/>
                <a:gd name="T7" fmla="*/ 531 h 533"/>
                <a:gd name="T8" fmla="*/ 530 w 533"/>
                <a:gd name="T9" fmla="*/ 14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3" h="533">
                  <a:moveTo>
                    <a:pt x="530" y="14"/>
                  </a:moveTo>
                  <a:cubicBezTo>
                    <a:pt x="531" y="9"/>
                    <a:pt x="532" y="5"/>
                    <a:pt x="533" y="0"/>
                  </a:cubicBezTo>
                  <a:lnTo>
                    <a:pt x="0" y="533"/>
                  </a:lnTo>
                  <a:cubicBezTo>
                    <a:pt x="5" y="533"/>
                    <a:pt x="9" y="532"/>
                    <a:pt x="14" y="531"/>
                  </a:cubicBezTo>
                  <a:lnTo>
                    <a:pt x="53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307"/>
            <p:cNvSpPr>
              <a:spLocks/>
            </p:cNvSpPr>
            <p:nvPr/>
          </p:nvSpPr>
          <p:spPr bwMode="auto">
            <a:xfrm>
              <a:off x="2932" y="3189"/>
              <a:ext cx="318" cy="295"/>
            </a:xfrm>
            <a:custGeom>
              <a:avLst/>
              <a:gdLst>
                <a:gd name="T0" fmla="*/ 134 w 134"/>
                <a:gd name="T1" fmla="*/ 0 h 124"/>
                <a:gd name="T2" fmla="*/ 118 w 134"/>
                <a:gd name="T3" fmla="*/ 5 h 124"/>
                <a:gd name="T4" fmla="*/ 0 w 134"/>
                <a:gd name="T5" fmla="*/ 123 h 124"/>
                <a:gd name="T6" fmla="*/ 10 w 134"/>
                <a:gd name="T7" fmla="*/ 124 h 124"/>
                <a:gd name="T8" fmla="*/ 134 w 13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24">
                  <a:moveTo>
                    <a:pt x="134" y="0"/>
                  </a:moveTo>
                  <a:cubicBezTo>
                    <a:pt x="129" y="2"/>
                    <a:pt x="123" y="4"/>
                    <a:pt x="118" y="5"/>
                  </a:cubicBezTo>
                  <a:lnTo>
                    <a:pt x="0" y="123"/>
                  </a:lnTo>
                  <a:cubicBezTo>
                    <a:pt x="3" y="124"/>
                    <a:pt x="7" y="124"/>
                    <a:pt x="10" y="124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308"/>
            <p:cNvSpPr>
              <a:spLocks/>
            </p:cNvSpPr>
            <p:nvPr/>
          </p:nvSpPr>
          <p:spPr bwMode="auto">
            <a:xfrm>
              <a:off x="3034" y="3085"/>
              <a:ext cx="434" cy="410"/>
            </a:xfrm>
            <a:custGeom>
              <a:avLst/>
              <a:gdLst>
                <a:gd name="T0" fmla="*/ 183 w 183"/>
                <a:gd name="T1" fmla="*/ 0 h 173"/>
                <a:gd name="T2" fmla="*/ 156 w 183"/>
                <a:gd name="T3" fmla="*/ 16 h 173"/>
                <a:gd name="T4" fmla="*/ 0 w 183"/>
                <a:gd name="T5" fmla="*/ 172 h 173"/>
                <a:gd name="T6" fmla="*/ 11 w 183"/>
                <a:gd name="T7" fmla="*/ 173 h 173"/>
                <a:gd name="T8" fmla="*/ 183 w 183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73">
                  <a:moveTo>
                    <a:pt x="183" y="0"/>
                  </a:moveTo>
                  <a:cubicBezTo>
                    <a:pt x="174" y="6"/>
                    <a:pt x="165" y="11"/>
                    <a:pt x="156" y="16"/>
                  </a:cubicBezTo>
                  <a:lnTo>
                    <a:pt x="0" y="172"/>
                  </a:lnTo>
                  <a:cubicBezTo>
                    <a:pt x="4" y="172"/>
                    <a:pt x="7" y="172"/>
                    <a:pt x="11" y="173"/>
                  </a:cubicBezTo>
                  <a:lnTo>
                    <a:pt x="1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309"/>
            <p:cNvSpPr>
              <a:spLocks/>
            </p:cNvSpPr>
            <p:nvPr/>
          </p:nvSpPr>
          <p:spPr bwMode="auto">
            <a:xfrm>
              <a:off x="3264" y="2084"/>
              <a:ext cx="1405" cy="1409"/>
            </a:xfrm>
            <a:custGeom>
              <a:avLst/>
              <a:gdLst>
                <a:gd name="T0" fmla="*/ 592 w 593"/>
                <a:gd name="T1" fmla="*/ 12 h 594"/>
                <a:gd name="T2" fmla="*/ 593 w 593"/>
                <a:gd name="T3" fmla="*/ 0 h 594"/>
                <a:gd name="T4" fmla="*/ 0 w 593"/>
                <a:gd name="T5" fmla="*/ 594 h 594"/>
                <a:gd name="T6" fmla="*/ 12 w 593"/>
                <a:gd name="T7" fmla="*/ 593 h 594"/>
                <a:gd name="T8" fmla="*/ 592 w 593"/>
                <a:gd name="T9" fmla="*/ 12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594">
                  <a:moveTo>
                    <a:pt x="592" y="12"/>
                  </a:moveTo>
                  <a:cubicBezTo>
                    <a:pt x="592" y="8"/>
                    <a:pt x="592" y="4"/>
                    <a:pt x="593" y="0"/>
                  </a:cubicBezTo>
                  <a:lnTo>
                    <a:pt x="0" y="594"/>
                  </a:lnTo>
                  <a:cubicBezTo>
                    <a:pt x="4" y="593"/>
                    <a:pt x="8" y="593"/>
                    <a:pt x="12" y="593"/>
                  </a:cubicBezTo>
                  <a:lnTo>
                    <a:pt x="59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310"/>
            <p:cNvSpPr>
              <a:spLocks/>
            </p:cNvSpPr>
            <p:nvPr/>
          </p:nvSpPr>
          <p:spPr bwMode="auto">
            <a:xfrm>
              <a:off x="2421" y="3187"/>
              <a:ext cx="142" cy="133"/>
            </a:xfrm>
            <a:custGeom>
              <a:avLst/>
              <a:gdLst>
                <a:gd name="T0" fmla="*/ 60 w 60"/>
                <a:gd name="T1" fmla="*/ 3 h 56"/>
                <a:gd name="T2" fmla="*/ 52 w 60"/>
                <a:gd name="T3" fmla="*/ 0 h 56"/>
                <a:gd name="T4" fmla="*/ 0 w 60"/>
                <a:gd name="T5" fmla="*/ 52 h 56"/>
                <a:gd name="T6" fmla="*/ 7 w 60"/>
                <a:gd name="T7" fmla="*/ 56 h 56"/>
                <a:gd name="T8" fmla="*/ 60 w 60"/>
                <a:gd name="T9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60" y="3"/>
                  </a:moveTo>
                  <a:cubicBezTo>
                    <a:pt x="57" y="2"/>
                    <a:pt x="54" y="1"/>
                    <a:pt x="52" y="0"/>
                  </a:cubicBezTo>
                  <a:lnTo>
                    <a:pt x="0" y="52"/>
                  </a:lnTo>
                  <a:cubicBezTo>
                    <a:pt x="2" y="53"/>
                    <a:pt x="5" y="55"/>
                    <a:pt x="7" y="56"/>
                  </a:cubicBezTo>
                  <a:lnTo>
                    <a:pt x="6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311"/>
            <p:cNvSpPr>
              <a:spLocks/>
            </p:cNvSpPr>
            <p:nvPr/>
          </p:nvSpPr>
          <p:spPr bwMode="auto">
            <a:xfrm>
              <a:off x="3809" y="1857"/>
              <a:ext cx="860" cy="887"/>
            </a:xfrm>
            <a:custGeom>
              <a:avLst/>
              <a:gdLst>
                <a:gd name="T0" fmla="*/ 363 w 363"/>
                <a:gd name="T1" fmla="*/ 10 h 374"/>
                <a:gd name="T2" fmla="*/ 363 w 363"/>
                <a:gd name="T3" fmla="*/ 0 h 374"/>
                <a:gd name="T4" fmla="*/ 16 w 363"/>
                <a:gd name="T5" fmla="*/ 347 h 374"/>
                <a:gd name="T6" fmla="*/ 0 w 363"/>
                <a:gd name="T7" fmla="*/ 374 h 374"/>
                <a:gd name="T8" fmla="*/ 363 w 363"/>
                <a:gd name="T9" fmla="*/ 1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74">
                  <a:moveTo>
                    <a:pt x="363" y="10"/>
                  </a:moveTo>
                  <a:cubicBezTo>
                    <a:pt x="363" y="7"/>
                    <a:pt x="363" y="3"/>
                    <a:pt x="363" y="0"/>
                  </a:cubicBezTo>
                  <a:lnTo>
                    <a:pt x="16" y="347"/>
                  </a:lnTo>
                  <a:cubicBezTo>
                    <a:pt x="11" y="356"/>
                    <a:pt x="5" y="366"/>
                    <a:pt x="0" y="374"/>
                  </a:cubicBezTo>
                  <a:lnTo>
                    <a:pt x="36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312"/>
            <p:cNvSpPr>
              <a:spLocks/>
            </p:cNvSpPr>
            <p:nvPr/>
          </p:nvSpPr>
          <p:spPr bwMode="auto">
            <a:xfrm>
              <a:off x="2215" y="3073"/>
              <a:ext cx="116" cy="114"/>
            </a:xfrm>
            <a:custGeom>
              <a:avLst/>
              <a:gdLst>
                <a:gd name="T0" fmla="*/ 49 w 49"/>
                <a:gd name="T1" fmla="*/ 4 h 48"/>
                <a:gd name="T2" fmla="*/ 42 w 49"/>
                <a:gd name="T3" fmla="*/ 0 h 48"/>
                <a:gd name="T4" fmla="*/ 0 w 49"/>
                <a:gd name="T5" fmla="*/ 43 h 48"/>
                <a:gd name="T6" fmla="*/ 6 w 49"/>
                <a:gd name="T7" fmla="*/ 48 h 48"/>
                <a:gd name="T8" fmla="*/ 49 w 49"/>
                <a:gd name="T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49" y="4"/>
                  </a:moveTo>
                  <a:cubicBezTo>
                    <a:pt x="47" y="3"/>
                    <a:pt x="45" y="1"/>
                    <a:pt x="42" y="0"/>
                  </a:cubicBezTo>
                  <a:lnTo>
                    <a:pt x="0" y="43"/>
                  </a:lnTo>
                  <a:cubicBezTo>
                    <a:pt x="2" y="44"/>
                    <a:pt x="4" y="46"/>
                    <a:pt x="6" y="48"/>
                  </a:cubicBezTo>
                  <a:lnTo>
                    <a:pt x="49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313"/>
            <p:cNvSpPr>
              <a:spLocks/>
            </p:cNvSpPr>
            <p:nvPr/>
          </p:nvSpPr>
          <p:spPr bwMode="auto">
            <a:xfrm>
              <a:off x="3970" y="1565"/>
              <a:ext cx="652" cy="676"/>
            </a:xfrm>
            <a:custGeom>
              <a:avLst/>
              <a:gdLst>
                <a:gd name="T0" fmla="*/ 0 w 275"/>
                <a:gd name="T1" fmla="*/ 273 h 285"/>
                <a:gd name="T2" fmla="*/ 0 w 275"/>
                <a:gd name="T3" fmla="*/ 285 h 285"/>
                <a:gd name="T4" fmla="*/ 275 w 275"/>
                <a:gd name="T5" fmla="*/ 9 h 285"/>
                <a:gd name="T6" fmla="*/ 273 w 275"/>
                <a:gd name="T7" fmla="*/ 0 h 285"/>
                <a:gd name="T8" fmla="*/ 0 w 275"/>
                <a:gd name="T9" fmla="*/ 2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85">
                  <a:moveTo>
                    <a:pt x="0" y="273"/>
                  </a:moveTo>
                  <a:cubicBezTo>
                    <a:pt x="0" y="277"/>
                    <a:pt x="0" y="281"/>
                    <a:pt x="0" y="285"/>
                  </a:cubicBezTo>
                  <a:lnTo>
                    <a:pt x="275" y="9"/>
                  </a:lnTo>
                  <a:cubicBezTo>
                    <a:pt x="275" y="6"/>
                    <a:pt x="274" y="3"/>
                    <a:pt x="273" y="0"/>
                  </a:cubicBezTo>
                  <a:lnTo>
                    <a:pt x="0" y="2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314"/>
            <p:cNvSpPr>
              <a:spLocks/>
            </p:cNvSpPr>
            <p:nvPr/>
          </p:nvSpPr>
          <p:spPr bwMode="auto">
            <a:xfrm>
              <a:off x="3968" y="1477"/>
              <a:ext cx="630" cy="648"/>
            </a:xfrm>
            <a:custGeom>
              <a:avLst/>
              <a:gdLst>
                <a:gd name="T0" fmla="*/ 0 w 266"/>
                <a:gd name="T1" fmla="*/ 263 h 273"/>
                <a:gd name="T2" fmla="*/ 1 w 266"/>
                <a:gd name="T3" fmla="*/ 273 h 273"/>
                <a:gd name="T4" fmla="*/ 266 w 266"/>
                <a:gd name="T5" fmla="*/ 8 h 273"/>
                <a:gd name="T6" fmla="*/ 263 w 266"/>
                <a:gd name="T7" fmla="*/ 0 h 273"/>
                <a:gd name="T8" fmla="*/ 0 w 266"/>
                <a:gd name="T9" fmla="*/ 26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273">
                  <a:moveTo>
                    <a:pt x="0" y="263"/>
                  </a:moveTo>
                  <a:cubicBezTo>
                    <a:pt x="0" y="266"/>
                    <a:pt x="1" y="270"/>
                    <a:pt x="1" y="273"/>
                  </a:cubicBezTo>
                  <a:lnTo>
                    <a:pt x="266" y="8"/>
                  </a:lnTo>
                  <a:cubicBezTo>
                    <a:pt x="265" y="6"/>
                    <a:pt x="264" y="3"/>
                    <a:pt x="263" y="0"/>
                  </a:cubicBezTo>
                  <a:lnTo>
                    <a:pt x="0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315"/>
            <p:cNvSpPr>
              <a:spLocks/>
            </p:cNvSpPr>
            <p:nvPr/>
          </p:nvSpPr>
          <p:spPr bwMode="auto">
            <a:xfrm>
              <a:off x="3954" y="1655"/>
              <a:ext cx="689" cy="716"/>
            </a:xfrm>
            <a:custGeom>
              <a:avLst/>
              <a:gdLst>
                <a:gd name="T0" fmla="*/ 0 w 291"/>
                <a:gd name="T1" fmla="*/ 302 h 302"/>
                <a:gd name="T2" fmla="*/ 291 w 291"/>
                <a:gd name="T3" fmla="*/ 10 h 302"/>
                <a:gd name="T4" fmla="*/ 290 w 291"/>
                <a:gd name="T5" fmla="*/ 5 h 302"/>
                <a:gd name="T6" fmla="*/ 289 w 291"/>
                <a:gd name="T7" fmla="*/ 0 h 302"/>
                <a:gd name="T8" fmla="*/ 2 w 291"/>
                <a:gd name="T9" fmla="*/ 288 h 302"/>
                <a:gd name="T10" fmla="*/ 0 w 291"/>
                <a:gd name="T1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302">
                  <a:moveTo>
                    <a:pt x="0" y="302"/>
                  </a:moveTo>
                  <a:lnTo>
                    <a:pt x="291" y="10"/>
                  </a:lnTo>
                  <a:cubicBezTo>
                    <a:pt x="291" y="8"/>
                    <a:pt x="291" y="7"/>
                    <a:pt x="290" y="5"/>
                  </a:cubicBezTo>
                  <a:cubicBezTo>
                    <a:pt x="290" y="3"/>
                    <a:pt x="290" y="2"/>
                    <a:pt x="289" y="0"/>
                  </a:cubicBezTo>
                  <a:lnTo>
                    <a:pt x="2" y="288"/>
                  </a:lnTo>
                  <a:cubicBezTo>
                    <a:pt x="2" y="293"/>
                    <a:pt x="1" y="297"/>
                    <a:pt x="0" y="3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316"/>
            <p:cNvSpPr>
              <a:spLocks/>
            </p:cNvSpPr>
            <p:nvPr/>
          </p:nvSpPr>
          <p:spPr bwMode="auto">
            <a:xfrm>
              <a:off x="1824" y="619"/>
              <a:ext cx="2715" cy="2736"/>
            </a:xfrm>
            <a:custGeom>
              <a:avLst/>
              <a:gdLst>
                <a:gd name="T0" fmla="*/ 1146 w 1146"/>
                <a:gd name="T1" fmla="*/ 9 h 1154"/>
                <a:gd name="T2" fmla="*/ 1144 w 1146"/>
                <a:gd name="T3" fmla="*/ 0 h 1154"/>
                <a:gd name="T4" fmla="*/ 0 w 1146"/>
                <a:gd name="T5" fmla="*/ 1146 h 1154"/>
                <a:gd name="T6" fmla="*/ 4 w 1146"/>
                <a:gd name="T7" fmla="*/ 1154 h 1154"/>
                <a:gd name="T8" fmla="*/ 1146 w 1146"/>
                <a:gd name="T9" fmla="*/ 9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6" h="1154">
                  <a:moveTo>
                    <a:pt x="1146" y="9"/>
                  </a:moveTo>
                  <a:cubicBezTo>
                    <a:pt x="1146" y="6"/>
                    <a:pt x="1145" y="3"/>
                    <a:pt x="1144" y="0"/>
                  </a:cubicBezTo>
                  <a:lnTo>
                    <a:pt x="0" y="1146"/>
                  </a:lnTo>
                  <a:cubicBezTo>
                    <a:pt x="1" y="1149"/>
                    <a:pt x="2" y="1151"/>
                    <a:pt x="4" y="1154"/>
                  </a:cubicBezTo>
                  <a:lnTo>
                    <a:pt x="114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317"/>
            <p:cNvSpPr>
              <a:spLocks/>
            </p:cNvSpPr>
            <p:nvPr/>
          </p:nvSpPr>
          <p:spPr bwMode="auto">
            <a:xfrm>
              <a:off x="1873" y="721"/>
              <a:ext cx="2673" cy="2689"/>
            </a:xfrm>
            <a:custGeom>
              <a:avLst/>
              <a:gdLst>
                <a:gd name="T0" fmla="*/ 1128 w 1128"/>
                <a:gd name="T1" fmla="*/ 12 h 1134"/>
                <a:gd name="T2" fmla="*/ 1128 w 1128"/>
                <a:gd name="T3" fmla="*/ 0 h 1134"/>
                <a:gd name="T4" fmla="*/ 0 w 1128"/>
                <a:gd name="T5" fmla="*/ 1130 h 1134"/>
                <a:gd name="T6" fmla="*/ 7 w 1128"/>
                <a:gd name="T7" fmla="*/ 1134 h 1134"/>
                <a:gd name="T8" fmla="*/ 1128 w 1128"/>
                <a:gd name="T9" fmla="*/ 1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8" h="1134">
                  <a:moveTo>
                    <a:pt x="1128" y="12"/>
                  </a:moveTo>
                  <a:cubicBezTo>
                    <a:pt x="1128" y="8"/>
                    <a:pt x="1128" y="4"/>
                    <a:pt x="1128" y="0"/>
                  </a:cubicBezTo>
                  <a:lnTo>
                    <a:pt x="0" y="1130"/>
                  </a:lnTo>
                  <a:cubicBezTo>
                    <a:pt x="2" y="1132"/>
                    <a:pt x="5" y="1133"/>
                    <a:pt x="7" y="1134"/>
                  </a:cubicBezTo>
                  <a:lnTo>
                    <a:pt x="112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18"/>
            <p:cNvSpPr>
              <a:spLocks/>
            </p:cNvSpPr>
            <p:nvPr/>
          </p:nvSpPr>
          <p:spPr bwMode="auto">
            <a:xfrm>
              <a:off x="3913" y="1752"/>
              <a:ext cx="747" cy="773"/>
            </a:xfrm>
            <a:custGeom>
              <a:avLst/>
              <a:gdLst>
                <a:gd name="T0" fmla="*/ 5 w 315"/>
                <a:gd name="T1" fmla="*/ 309 h 326"/>
                <a:gd name="T2" fmla="*/ 0 w 315"/>
                <a:gd name="T3" fmla="*/ 326 h 326"/>
                <a:gd name="T4" fmla="*/ 315 w 315"/>
                <a:gd name="T5" fmla="*/ 10 h 326"/>
                <a:gd name="T6" fmla="*/ 314 w 315"/>
                <a:gd name="T7" fmla="*/ 0 h 326"/>
                <a:gd name="T8" fmla="*/ 5 w 315"/>
                <a:gd name="T9" fmla="*/ 30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326">
                  <a:moveTo>
                    <a:pt x="5" y="309"/>
                  </a:moveTo>
                  <a:cubicBezTo>
                    <a:pt x="4" y="315"/>
                    <a:pt x="2" y="320"/>
                    <a:pt x="0" y="326"/>
                  </a:cubicBezTo>
                  <a:lnTo>
                    <a:pt x="315" y="10"/>
                  </a:lnTo>
                  <a:cubicBezTo>
                    <a:pt x="315" y="7"/>
                    <a:pt x="314" y="4"/>
                    <a:pt x="314" y="0"/>
                  </a:cubicBezTo>
                  <a:lnTo>
                    <a:pt x="5" y="3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19"/>
            <p:cNvSpPr>
              <a:spLocks/>
            </p:cNvSpPr>
            <p:nvPr/>
          </p:nvSpPr>
          <p:spPr bwMode="auto">
            <a:xfrm>
              <a:off x="3956" y="1394"/>
              <a:ext cx="611" cy="629"/>
            </a:xfrm>
            <a:custGeom>
              <a:avLst/>
              <a:gdLst>
                <a:gd name="T0" fmla="*/ 0 w 258"/>
                <a:gd name="T1" fmla="*/ 255 h 265"/>
                <a:gd name="T2" fmla="*/ 2 w 258"/>
                <a:gd name="T3" fmla="*/ 265 h 265"/>
                <a:gd name="T4" fmla="*/ 258 w 258"/>
                <a:gd name="T5" fmla="*/ 8 h 265"/>
                <a:gd name="T6" fmla="*/ 255 w 258"/>
                <a:gd name="T7" fmla="*/ 0 h 265"/>
                <a:gd name="T8" fmla="*/ 0 w 258"/>
                <a:gd name="T9" fmla="*/ 25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65">
                  <a:moveTo>
                    <a:pt x="0" y="255"/>
                  </a:moveTo>
                  <a:cubicBezTo>
                    <a:pt x="0" y="258"/>
                    <a:pt x="1" y="261"/>
                    <a:pt x="2" y="265"/>
                  </a:cubicBezTo>
                  <a:lnTo>
                    <a:pt x="258" y="8"/>
                  </a:lnTo>
                  <a:cubicBezTo>
                    <a:pt x="257" y="5"/>
                    <a:pt x="256" y="3"/>
                    <a:pt x="255" y="0"/>
                  </a:cubicBezTo>
                  <a:lnTo>
                    <a:pt x="0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20"/>
            <p:cNvSpPr>
              <a:spLocks/>
            </p:cNvSpPr>
            <p:nvPr/>
          </p:nvSpPr>
          <p:spPr bwMode="auto">
            <a:xfrm>
              <a:off x="3795" y="1034"/>
              <a:ext cx="566" cy="571"/>
            </a:xfrm>
            <a:custGeom>
              <a:avLst/>
              <a:gdLst>
                <a:gd name="T0" fmla="*/ 0 w 239"/>
                <a:gd name="T1" fmla="*/ 234 h 241"/>
                <a:gd name="T2" fmla="*/ 4 w 239"/>
                <a:gd name="T3" fmla="*/ 241 h 241"/>
                <a:gd name="T4" fmla="*/ 239 w 239"/>
                <a:gd name="T5" fmla="*/ 6 h 241"/>
                <a:gd name="T6" fmla="*/ 234 w 239"/>
                <a:gd name="T7" fmla="*/ 0 h 241"/>
                <a:gd name="T8" fmla="*/ 0 w 239"/>
                <a:gd name="T9" fmla="*/ 23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1">
                  <a:moveTo>
                    <a:pt x="0" y="234"/>
                  </a:moveTo>
                  <a:cubicBezTo>
                    <a:pt x="2" y="236"/>
                    <a:pt x="3" y="239"/>
                    <a:pt x="4" y="241"/>
                  </a:cubicBezTo>
                  <a:lnTo>
                    <a:pt x="239" y="6"/>
                  </a:lnTo>
                  <a:cubicBezTo>
                    <a:pt x="237" y="4"/>
                    <a:pt x="236" y="2"/>
                    <a:pt x="234" y="0"/>
                  </a:cubicBezTo>
                  <a:lnTo>
                    <a:pt x="0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21"/>
            <p:cNvSpPr>
              <a:spLocks/>
            </p:cNvSpPr>
            <p:nvPr/>
          </p:nvSpPr>
          <p:spPr bwMode="auto">
            <a:xfrm>
              <a:off x="3875" y="1167"/>
              <a:ext cx="578" cy="588"/>
            </a:xfrm>
            <a:custGeom>
              <a:avLst/>
              <a:gdLst>
                <a:gd name="T0" fmla="*/ 0 w 244"/>
                <a:gd name="T1" fmla="*/ 240 h 248"/>
                <a:gd name="T2" fmla="*/ 4 w 244"/>
                <a:gd name="T3" fmla="*/ 248 h 248"/>
                <a:gd name="T4" fmla="*/ 244 w 244"/>
                <a:gd name="T5" fmla="*/ 7 h 248"/>
                <a:gd name="T6" fmla="*/ 240 w 244"/>
                <a:gd name="T7" fmla="*/ 0 h 248"/>
                <a:gd name="T8" fmla="*/ 0 w 244"/>
                <a:gd name="T9" fmla="*/ 2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8">
                  <a:moveTo>
                    <a:pt x="0" y="240"/>
                  </a:moveTo>
                  <a:cubicBezTo>
                    <a:pt x="1" y="243"/>
                    <a:pt x="3" y="245"/>
                    <a:pt x="4" y="248"/>
                  </a:cubicBezTo>
                  <a:lnTo>
                    <a:pt x="244" y="7"/>
                  </a:lnTo>
                  <a:cubicBezTo>
                    <a:pt x="243" y="5"/>
                    <a:pt x="241" y="3"/>
                    <a:pt x="240" y="0"/>
                  </a:cubicBezTo>
                  <a:lnTo>
                    <a:pt x="0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22"/>
            <p:cNvSpPr>
              <a:spLocks/>
            </p:cNvSpPr>
            <p:nvPr/>
          </p:nvSpPr>
          <p:spPr bwMode="auto">
            <a:xfrm>
              <a:off x="3837" y="1098"/>
              <a:ext cx="571" cy="578"/>
            </a:xfrm>
            <a:custGeom>
              <a:avLst/>
              <a:gdLst>
                <a:gd name="T0" fmla="*/ 0 w 241"/>
                <a:gd name="T1" fmla="*/ 237 h 244"/>
                <a:gd name="T2" fmla="*/ 4 w 241"/>
                <a:gd name="T3" fmla="*/ 244 h 244"/>
                <a:gd name="T4" fmla="*/ 241 w 241"/>
                <a:gd name="T5" fmla="*/ 7 h 244"/>
                <a:gd name="T6" fmla="*/ 237 w 241"/>
                <a:gd name="T7" fmla="*/ 0 h 244"/>
                <a:gd name="T8" fmla="*/ 0 w 241"/>
                <a:gd name="T9" fmla="*/ 23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244">
                  <a:moveTo>
                    <a:pt x="0" y="237"/>
                  </a:moveTo>
                  <a:cubicBezTo>
                    <a:pt x="2" y="239"/>
                    <a:pt x="3" y="242"/>
                    <a:pt x="4" y="244"/>
                  </a:cubicBezTo>
                  <a:lnTo>
                    <a:pt x="241" y="7"/>
                  </a:lnTo>
                  <a:cubicBezTo>
                    <a:pt x="240" y="5"/>
                    <a:pt x="238" y="3"/>
                    <a:pt x="237" y="0"/>
                  </a:cubicBezTo>
                  <a:lnTo>
                    <a:pt x="0" y="2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323"/>
            <p:cNvSpPr>
              <a:spLocks/>
            </p:cNvSpPr>
            <p:nvPr/>
          </p:nvSpPr>
          <p:spPr bwMode="auto">
            <a:xfrm>
              <a:off x="3935" y="1316"/>
              <a:ext cx="597" cy="609"/>
            </a:xfrm>
            <a:custGeom>
              <a:avLst/>
              <a:gdLst>
                <a:gd name="T0" fmla="*/ 0 w 252"/>
                <a:gd name="T1" fmla="*/ 248 h 257"/>
                <a:gd name="T2" fmla="*/ 3 w 252"/>
                <a:gd name="T3" fmla="*/ 257 h 257"/>
                <a:gd name="T4" fmla="*/ 252 w 252"/>
                <a:gd name="T5" fmla="*/ 7 h 257"/>
                <a:gd name="T6" fmla="*/ 249 w 252"/>
                <a:gd name="T7" fmla="*/ 0 h 257"/>
                <a:gd name="T8" fmla="*/ 0 w 252"/>
                <a:gd name="T9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7">
                  <a:moveTo>
                    <a:pt x="0" y="248"/>
                  </a:moveTo>
                  <a:cubicBezTo>
                    <a:pt x="1" y="251"/>
                    <a:pt x="2" y="254"/>
                    <a:pt x="3" y="257"/>
                  </a:cubicBezTo>
                  <a:lnTo>
                    <a:pt x="252" y="7"/>
                  </a:lnTo>
                  <a:cubicBezTo>
                    <a:pt x="251" y="5"/>
                    <a:pt x="250" y="2"/>
                    <a:pt x="249" y="0"/>
                  </a:cubicBezTo>
                  <a:lnTo>
                    <a:pt x="0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24"/>
            <p:cNvSpPr>
              <a:spLocks/>
            </p:cNvSpPr>
            <p:nvPr/>
          </p:nvSpPr>
          <p:spPr bwMode="auto">
            <a:xfrm>
              <a:off x="3909" y="1240"/>
              <a:ext cx="585" cy="598"/>
            </a:xfrm>
            <a:custGeom>
              <a:avLst/>
              <a:gdLst>
                <a:gd name="T0" fmla="*/ 0 w 247"/>
                <a:gd name="T1" fmla="*/ 243 h 252"/>
                <a:gd name="T2" fmla="*/ 3 w 247"/>
                <a:gd name="T3" fmla="*/ 252 h 252"/>
                <a:gd name="T4" fmla="*/ 247 w 247"/>
                <a:gd name="T5" fmla="*/ 7 h 252"/>
                <a:gd name="T6" fmla="*/ 243 w 247"/>
                <a:gd name="T7" fmla="*/ 0 h 252"/>
                <a:gd name="T8" fmla="*/ 0 w 247"/>
                <a:gd name="T9" fmla="*/ 2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52">
                  <a:moveTo>
                    <a:pt x="0" y="243"/>
                  </a:moveTo>
                  <a:cubicBezTo>
                    <a:pt x="1" y="246"/>
                    <a:pt x="2" y="249"/>
                    <a:pt x="3" y="252"/>
                  </a:cubicBezTo>
                  <a:lnTo>
                    <a:pt x="247" y="7"/>
                  </a:lnTo>
                  <a:cubicBezTo>
                    <a:pt x="246" y="5"/>
                    <a:pt x="245" y="2"/>
                    <a:pt x="243" y="0"/>
                  </a:cubicBezTo>
                  <a:lnTo>
                    <a:pt x="0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0" name="Grafikk 9">
            <a:extLst>
              <a:ext uri="{FF2B5EF4-FFF2-40B4-BE49-F238E27FC236}">
                <a16:creationId xmlns:a16="http://schemas.microsoft.com/office/drawing/2014/main" id="{6CAEA097-8E2E-6649-9431-F8FE21DF405D}"/>
              </a:ext>
            </a:extLst>
          </p:cNvPr>
          <p:cNvPicPr>
            <a:picLocks noChangeAspect="1"/>
          </p:cNvPicPr>
          <p:nvPr userDrawn="1"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10451429" y="6271064"/>
            <a:ext cx="1237527" cy="33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96" r:id="rId2"/>
    <p:sldLayoutId id="2147483727" r:id="rId3"/>
    <p:sldLayoutId id="2147483729" r:id="rId4"/>
    <p:sldLayoutId id="2147483730" r:id="rId5"/>
    <p:sldLayoutId id="2147483728" r:id="rId6"/>
    <p:sldLayoutId id="2147483731" r:id="rId7"/>
    <p:sldLayoutId id="2147483732" r:id="rId8"/>
    <p:sldLayoutId id="2147483743" r:id="rId9"/>
    <p:sldLayoutId id="2147483726" r:id="rId10"/>
    <p:sldLayoutId id="2147483774" r:id="rId11"/>
    <p:sldLayoutId id="2147483775" r:id="rId12"/>
    <p:sldLayoutId id="2147483776" r:id="rId13"/>
    <p:sldLayoutId id="2147483755" r:id="rId14"/>
    <p:sldLayoutId id="2147483770" r:id="rId15"/>
    <p:sldLayoutId id="2147483771" r:id="rId16"/>
    <p:sldLayoutId id="2147483780" r:id="rId17"/>
    <p:sldLayoutId id="2147483781" r:id="rId18"/>
    <p:sldLayoutId id="2147483782" r:id="rId19"/>
    <p:sldLayoutId id="2147483777" r:id="rId20"/>
    <p:sldLayoutId id="2147483778" r:id="rId21"/>
    <p:sldLayoutId id="2147483779" r:id="rId22"/>
    <p:sldLayoutId id="2147483703" r:id="rId23"/>
    <p:sldLayoutId id="2147483749" r:id="rId24"/>
    <p:sldLayoutId id="2147483704" r:id="rId25"/>
    <p:sldLayoutId id="2147483750" r:id="rId26"/>
    <p:sldLayoutId id="2147483705" r:id="rId27"/>
    <p:sldLayoutId id="2147483751" r:id="rId28"/>
    <p:sldLayoutId id="2147483707" r:id="rId29"/>
    <p:sldLayoutId id="2147483797" r:id="rId30"/>
    <p:sldLayoutId id="2147483798" r:id="rId31"/>
    <p:sldLayoutId id="2147483784" r:id="rId32"/>
    <p:sldLayoutId id="2147483785" r:id="rId33"/>
    <p:sldLayoutId id="2147483786" r:id="rId34"/>
    <p:sldLayoutId id="2147483787" r:id="rId35"/>
    <p:sldLayoutId id="2147483788" r:id="rId36"/>
    <p:sldLayoutId id="2147483789" r:id="rId37"/>
    <p:sldLayoutId id="2147483790" r:id="rId38"/>
    <p:sldLayoutId id="2147483791" r:id="rId39"/>
    <p:sldLayoutId id="2147483792" r:id="rId40"/>
    <p:sldLayoutId id="2147483793" r:id="rId41"/>
    <p:sldLayoutId id="2147483794" r:id="rId42"/>
    <p:sldLayoutId id="2147483795" r:id="rId43"/>
    <p:sldLayoutId id="2147483733" r:id="rId44"/>
    <p:sldLayoutId id="2147483747" r:id="rId45"/>
    <p:sldLayoutId id="2147483748" r:id="rId46"/>
    <p:sldLayoutId id="2147483783" r:id="rId47"/>
    <p:sldLayoutId id="2147483765" r:id="rId48"/>
    <p:sldLayoutId id="2147483764" r:id="rId49"/>
    <p:sldLayoutId id="2147483725" r:id="rId50"/>
    <p:sldLayoutId id="2147483746" r:id="rId51"/>
    <p:sldLayoutId id="2147483766" r:id="rId52"/>
    <p:sldLayoutId id="2147483767" r:id="rId53"/>
    <p:sldLayoutId id="2147483772" r:id="rId54"/>
    <p:sldLayoutId id="2147483773" r:id="rId55"/>
    <p:sldLayoutId id="2147483719" r:id="rId56"/>
    <p:sldLayoutId id="2147483744" r:id="rId57"/>
    <p:sldLayoutId id="2147483745" r:id="rId58"/>
    <p:sldLayoutId id="2147483768" r:id="rId59"/>
    <p:sldLayoutId id="2147483769" r:id="rId60"/>
    <p:sldLayoutId id="2147483660" r:id="rId6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135000"/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135000"/>
        <a:buFont typeface="System Font Regular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8" userDrawn="1">
          <p15:clr>
            <a:srgbClr val="F26B43"/>
          </p15:clr>
        </p15:guide>
        <p15:guide id="2" pos="338" userDrawn="1">
          <p15:clr>
            <a:srgbClr val="F26B43"/>
          </p15:clr>
        </p15:guide>
        <p15:guide id="3" pos="7331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orient="horz" pos="1082" userDrawn="1">
          <p15:clr>
            <a:srgbClr val="F26B43"/>
          </p15:clr>
        </p15:guide>
        <p15:guide id="7" orient="horz" pos="720" userDrawn="1">
          <p15:clr>
            <a:srgbClr val="F26B43"/>
          </p15:clr>
        </p15:guide>
        <p15:guide id="8" orient="horz" pos="4135" userDrawn="1">
          <p15:clr>
            <a:srgbClr val="F26B43"/>
          </p15:clr>
        </p15:guide>
        <p15:guide id="9" pos="4951" userDrawn="1">
          <p15:clr>
            <a:srgbClr val="F26B43"/>
          </p15:clr>
        </p15:guide>
        <p15:guide id="10" pos="4725" userDrawn="1">
          <p15:clr>
            <a:srgbClr val="F26B43"/>
          </p15:clr>
        </p15:guide>
        <p15:guide id="11" pos="3829" userDrawn="1">
          <p15:clr>
            <a:srgbClr val="F26B43"/>
          </p15:clr>
        </p15:guide>
        <p15:guide id="12" pos="3740" userDrawn="1">
          <p15:clr>
            <a:srgbClr val="F26B43"/>
          </p15:clr>
        </p15:guide>
        <p15:guide id="13" pos="391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70AC2C1-164F-711D-A5DD-4BBE9BDC0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75A8C9D-A34D-E2F4-10D0-86DDDB0B3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BC4EA00-F355-6090-2931-464A8679C28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904080" y="354229"/>
            <a:ext cx="899441" cy="24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18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012A4C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12A4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12A4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12A4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2A4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2A4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vimeo.com/user123677783/review/955791304/b394b6ac6a" TargetMode="External"/><Relationship Id="rId4" Type="http://schemas.openxmlformats.org/officeDocument/2006/relationships/image" Target="../media/image4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FBBAAD-D172-A11F-F595-BF8AA5B7F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778" y="2495313"/>
            <a:ext cx="8108444" cy="701675"/>
          </a:xfrm>
        </p:spPr>
        <p:txBody>
          <a:bodyPr/>
          <a:lstStyle/>
          <a:p>
            <a:pPr algn="ctr"/>
            <a:r>
              <a:rPr lang="nb-NO" dirty="0">
                <a:latin typeface="Source Sans Pro Semibold" panose="020B0603030403020204" pitchFamily="34" charset="0"/>
              </a:rPr>
              <a:t>Støttemateriell for deg som skal </a:t>
            </a:r>
            <a:br>
              <a:rPr lang="nb-NO" dirty="0">
                <a:latin typeface="Source Sans Pro Semibold" panose="020B0603030403020204" pitchFamily="34" charset="0"/>
              </a:rPr>
            </a:br>
            <a:r>
              <a:rPr lang="nb-NO" dirty="0">
                <a:latin typeface="Source Sans Pro Semibold" panose="020B0603030403020204" pitchFamily="34" charset="0"/>
              </a:rPr>
              <a:t>etablere kollegastøtte-gruppene </a:t>
            </a:r>
            <a:br>
              <a:rPr lang="nb-NO" dirty="0">
                <a:latin typeface="Source Sans Pro Semibold" panose="020B0603030403020204" pitchFamily="34" charset="0"/>
              </a:rPr>
            </a:br>
            <a:br>
              <a:rPr lang="nb-NO" dirty="0">
                <a:latin typeface="Source Sans Pro Semibold" panose="020B0603030403020204" pitchFamily="34" charset="0"/>
              </a:rPr>
            </a:br>
            <a:endParaRPr lang="nb-NO" dirty="0">
              <a:latin typeface="Source Sans Pro Semibold" panose="020B0603030403020204" pitchFamily="34" charset="0"/>
            </a:endParaRPr>
          </a:p>
        </p:txBody>
      </p:sp>
      <p:sp>
        <p:nvSpPr>
          <p:cNvPr id="4" name="Rektangel 3" descr="En boks med hvit farge for å illustrere at hvite lysbilder er for den som skal fasilitere refleksjonsverkstedet&#10;">
            <a:extLst>
              <a:ext uri="{FF2B5EF4-FFF2-40B4-BE49-F238E27FC236}">
                <a16:creationId xmlns:a16="http://schemas.microsoft.com/office/drawing/2014/main" id="{9DEAD1AA-3A33-6A01-333D-35BE450F5CFD}"/>
              </a:ext>
            </a:extLst>
          </p:cNvPr>
          <p:cNvSpPr/>
          <p:nvPr/>
        </p:nvSpPr>
        <p:spPr>
          <a:xfrm>
            <a:off x="2782469" y="4047564"/>
            <a:ext cx="841952" cy="76432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0718BBC1-C23C-196E-56F2-9CA6D59A4D45}"/>
              </a:ext>
            </a:extLst>
          </p:cNvPr>
          <p:cNvSpPr txBox="1">
            <a:spLocks/>
          </p:cNvSpPr>
          <p:nvPr/>
        </p:nvSpPr>
        <p:spPr>
          <a:xfrm>
            <a:off x="3990463" y="4393348"/>
            <a:ext cx="7358855" cy="108043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200" b="0" dirty="0">
                <a:latin typeface="Source Sans Pro Semibold" panose="020B0603030403020204" pitchFamily="34" charset="0"/>
              </a:rPr>
              <a:t>Informasjon til deg som skal </a:t>
            </a:r>
            <a:r>
              <a:rPr lang="nb-NO" sz="1200" b="0" dirty="0" err="1">
                <a:latin typeface="Source Sans Pro Semibold" panose="020B0603030403020204" pitchFamily="34" charset="0"/>
              </a:rPr>
              <a:t>fasilitere</a:t>
            </a:r>
            <a:r>
              <a:rPr lang="nb-NO" sz="1200" b="0" dirty="0">
                <a:latin typeface="Source Sans Pro Semibold" panose="020B0603030403020204" pitchFamily="34" charset="0"/>
              </a:rPr>
              <a:t> etableringen av gruppene </a:t>
            </a:r>
            <a:br>
              <a:rPr lang="nb-NO" sz="1200" b="0" dirty="0">
                <a:latin typeface="Source Sans Pro Semibold" panose="020B0603030403020204" pitchFamily="34" charset="0"/>
              </a:rPr>
            </a:br>
            <a:br>
              <a:rPr lang="nb-NO" sz="1200" b="0" dirty="0">
                <a:latin typeface="Source Sans Pro Semibold" panose="020B0603030403020204" pitchFamily="34" charset="0"/>
              </a:rPr>
            </a:br>
            <a:endParaRPr lang="nb-NO" sz="1200" b="0" dirty="0">
              <a:latin typeface="Source Sans Pro Semibold" panose="020B0603030403020204" pitchFamily="34" charset="0"/>
            </a:endParaRPr>
          </a:p>
        </p:txBody>
      </p:sp>
      <p:pic>
        <p:nvPicPr>
          <p:cNvPr id="3" name="Bilde 2" descr="En boks med grønnblå farge for å illustrere at grønnblå lysbilder er selve  refleksjonsverkstedet&#10;">
            <a:extLst>
              <a:ext uri="{FF2B5EF4-FFF2-40B4-BE49-F238E27FC236}">
                <a16:creationId xmlns:a16="http://schemas.microsoft.com/office/drawing/2014/main" id="{F874B631-69BD-9B76-91C7-49A10EF8E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469" y="4968687"/>
            <a:ext cx="841952" cy="764325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C035C8E3-EAC1-5BDB-737E-0FAC7F647AED}"/>
              </a:ext>
            </a:extLst>
          </p:cNvPr>
          <p:cNvSpPr txBox="1">
            <a:spLocks/>
          </p:cNvSpPr>
          <p:nvPr/>
        </p:nvSpPr>
        <p:spPr>
          <a:xfrm>
            <a:off x="3990463" y="5285336"/>
            <a:ext cx="7358855" cy="108043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1200" b="0"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>
                <a:latin typeface="Source Sans Pro Semibold" panose="020B0603030403020204" pitchFamily="34" charset="0"/>
              </a:rPr>
              <a:t>Lysark til å bruke på fellesmøtene for gruppene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590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7D2F15-4F79-95B8-4C08-00EBCA309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413" y="313613"/>
            <a:ext cx="11271457" cy="701675"/>
          </a:xfrm>
        </p:spPr>
        <p:txBody>
          <a:bodyPr/>
          <a:lstStyle/>
          <a:p>
            <a:r>
              <a:rPr lang="nb-NO" dirty="0">
                <a:latin typeface="Source Sans Pro Semibold" panose="020B0603030403020204" pitchFamily="34" charset="0"/>
              </a:rPr>
              <a:t>Tips og råd til deg som skal informere om kollegastøtte-grupper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EA917C-6E9F-1376-9F78-2E5DD2835C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585" y="1180924"/>
            <a:ext cx="3521726" cy="876668"/>
          </a:xfrm>
        </p:spPr>
        <p:txBody>
          <a:bodyPr/>
          <a:lstStyle/>
          <a:p>
            <a:pPr marL="0" indent="0">
              <a:buNone/>
            </a:pPr>
            <a:r>
              <a:rPr lang="nb-NO" sz="1800" b="1" dirty="0"/>
              <a:t>Tidsbruk for fellesmøte før gruppemøtene starter: </a:t>
            </a:r>
            <a:r>
              <a:rPr lang="nb-NO" sz="1800" dirty="0"/>
              <a:t>1 time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2EA43A90-6020-362F-33F8-1891D386FE20}"/>
              </a:ext>
            </a:extLst>
          </p:cNvPr>
          <p:cNvSpPr txBox="1">
            <a:spLocks/>
          </p:cNvSpPr>
          <p:nvPr/>
        </p:nvSpPr>
        <p:spPr>
          <a:xfrm>
            <a:off x="4402477" y="1207689"/>
            <a:ext cx="3831313" cy="8766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800" b="1" dirty="0"/>
              <a:t>Tidsbruk for evalueringsmøte etter gruppemøtene er avsluttet: </a:t>
            </a:r>
            <a:r>
              <a:rPr lang="nb-NO" sz="1800" dirty="0"/>
              <a:t>1 time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0A06B2A-5484-34FF-17BC-E9A83180245A}"/>
              </a:ext>
            </a:extLst>
          </p:cNvPr>
          <p:cNvSpPr txBox="1">
            <a:spLocks/>
          </p:cNvSpPr>
          <p:nvPr/>
        </p:nvSpPr>
        <p:spPr>
          <a:xfrm>
            <a:off x="485998" y="2276759"/>
            <a:ext cx="3831313" cy="8766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800" b="1" dirty="0">
                <a:latin typeface="Source Sans Pro" panose="020B0503030403020204" pitchFamily="34" charset="0"/>
              </a:rPr>
              <a:t>Hva omfatter fellesmøtet?</a:t>
            </a:r>
          </a:p>
          <a:p>
            <a:pPr marL="0" indent="0">
              <a:buNone/>
            </a:pPr>
            <a:endParaRPr lang="nb-NO" sz="1800" b="1" dirty="0">
              <a:latin typeface="Source Sans Pro" panose="020B0503030403020204" pitchFamily="34" charset="0"/>
            </a:endParaRPr>
          </a:p>
          <a:p>
            <a:pPr>
              <a:spcBef>
                <a:spcPts val="0"/>
              </a:spcBef>
              <a:buClrTx/>
              <a:defRPr/>
            </a:pPr>
            <a:r>
              <a:rPr lang="nb-NO" sz="1800" b="1" dirty="0">
                <a:latin typeface="Source Sans Pro" panose="020B0503030403020204" pitchFamily="34" charset="0"/>
              </a:rPr>
              <a:t>Informasjon </a:t>
            </a:r>
            <a:r>
              <a:rPr lang="nb-NO" sz="1800" dirty="0">
                <a:latin typeface="Source Sans Pro" panose="020B0503030403020204" pitchFamily="34" charset="0"/>
              </a:rPr>
              <a:t>om hvorfor denne metoden egner seg godt for deltakerne (se lysark 5)</a:t>
            </a:r>
          </a:p>
          <a:p>
            <a:pPr>
              <a:spcBef>
                <a:spcPts val="0"/>
              </a:spcBef>
              <a:buClrTx/>
              <a:defRPr/>
            </a:pPr>
            <a:r>
              <a:rPr lang="nb-NO" sz="1800" b="1" dirty="0">
                <a:latin typeface="Source Sans Pro" panose="020B0503030403020204" pitchFamily="34" charset="0"/>
              </a:rPr>
              <a:t>Informasjon</a:t>
            </a:r>
            <a:r>
              <a:rPr lang="nb-NO" sz="1800" dirty="0">
                <a:latin typeface="Source Sans Pro" panose="020B0503030403020204" pitchFamily="34" charset="0"/>
              </a:rPr>
              <a:t> om hvordan gruppene skal jobbe (se lysark 7-9)</a:t>
            </a:r>
          </a:p>
          <a:p>
            <a:pPr>
              <a:spcBef>
                <a:spcPts val="0"/>
              </a:spcBef>
              <a:buClrTx/>
              <a:defRPr/>
            </a:pPr>
            <a:r>
              <a:rPr lang="nb-NO" sz="1800" b="1" dirty="0">
                <a:latin typeface="Source Sans Pro" panose="020B0503030403020204" pitchFamily="34" charset="0"/>
              </a:rPr>
              <a:t>Film</a:t>
            </a:r>
            <a:r>
              <a:rPr lang="nb-NO" sz="1800" dirty="0">
                <a:latin typeface="Source Sans Pro" panose="020B0503030403020204" pitchFamily="34" charset="0"/>
              </a:rPr>
              <a:t> om hvorfor kollegastøtte-grupper gir et godt læringsutbytte </a:t>
            </a:r>
            <a:br>
              <a:rPr lang="nb-NO" sz="1800" dirty="0">
                <a:latin typeface="Source Sans Pro" panose="020B0503030403020204" pitchFamily="34" charset="0"/>
              </a:rPr>
            </a:br>
            <a:r>
              <a:rPr lang="nb-NO" sz="1800" dirty="0">
                <a:latin typeface="Source Sans Pro" panose="020B0503030403020204" pitchFamily="34" charset="0"/>
              </a:rPr>
              <a:t>(se lysark 6)</a:t>
            </a:r>
          </a:p>
          <a:p>
            <a:pPr>
              <a:spcBef>
                <a:spcPts val="0"/>
              </a:spcBef>
              <a:buClrTx/>
              <a:defRPr/>
            </a:pPr>
            <a:r>
              <a:rPr lang="nb-NO" sz="1800" b="1" dirty="0">
                <a:latin typeface="Source Sans Pro" panose="020B0503030403020204" pitchFamily="34" charset="0"/>
              </a:rPr>
              <a:t>Planlegging i gruppene </a:t>
            </a:r>
            <a:r>
              <a:rPr lang="nb-NO" sz="1800" dirty="0">
                <a:latin typeface="Source Sans Pro" panose="020B0503030403020204" pitchFamily="34" charset="0"/>
              </a:rPr>
              <a:t>om datoer, ansvar, roller og temaer for de neste 6 møtene (se lysark 8 og 9 for forslag til tema)</a:t>
            </a:r>
            <a:endParaRPr lang="nb-NO" sz="1800" b="1" dirty="0">
              <a:latin typeface="Source Sans Pro" panose="020B0503030403020204" pitchFamily="34" charset="0"/>
            </a:endParaRP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1C974A55-C23A-0512-4930-FC182226E6D1}"/>
              </a:ext>
            </a:extLst>
          </p:cNvPr>
          <p:cNvSpPr txBox="1">
            <a:spLocks/>
          </p:cNvSpPr>
          <p:nvPr/>
        </p:nvSpPr>
        <p:spPr>
          <a:xfrm>
            <a:off x="4535028" y="2276759"/>
            <a:ext cx="3339663" cy="8766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800" b="1" dirty="0">
                <a:latin typeface="Source Sans Pro" panose="020B0503030403020204" pitchFamily="34" charset="0"/>
              </a:rPr>
              <a:t>Hva omfatter et evalueringsmøte?</a:t>
            </a:r>
          </a:p>
          <a:p>
            <a:pPr marL="0" indent="0">
              <a:buNone/>
            </a:pPr>
            <a:endParaRPr lang="nb-NO" sz="1800" b="1" dirty="0">
              <a:latin typeface="Source Sans Pro" panose="020B0503030403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1800" b="1" dirty="0">
                <a:latin typeface="Source Sans Pro" panose="020B0503030403020204" pitchFamily="34" charset="0"/>
              </a:rPr>
              <a:t>En spørreundersøkelse </a:t>
            </a:r>
            <a:r>
              <a:rPr lang="nb-NO" sz="1800" dirty="0">
                <a:latin typeface="Source Sans Pro" panose="020B0503030403020204" pitchFamily="34" charset="0"/>
              </a:rPr>
              <a:t>i </a:t>
            </a:r>
            <a:r>
              <a:rPr lang="nb-NO" sz="1800" dirty="0" err="1">
                <a:latin typeface="Source Sans Pro" panose="020B0503030403020204" pitchFamily="34" charset="0"/>
              </a:rPr>
              <a:t>Menti</a:t>
            </a:r>
            <a:r>
              <a:rPr lang="nb-NO" sz="1800" dirty="0">
                <a:latin typeface="Source Sans Pro" panose="020B0503030403020204" pitchFamily="34" charset="0"/>
              </a:rPr>
              <a:t> eller et annet lignende program, eller bruke bare et lysark for å evaluere gruppene (se lysark 10). Lag gjerne egne spørsmål.</a:t>
            </a:r>
          </a:p>
          <a:p>
            <a:pPr>
              <a:spcBef>
                <a:spcPts val="0"/>
              </a:spcBef>
              <a:buClrTx/>
              <a:defRPr/>
            </a:pPr>
            <a:r>
              <a:rPr lang="nb-NO" sz="1800" b="1" dirty="0">
                <a:latin typeface="Source Sans Pro" panose="020B0503030403020204" pitchFamily="34" charset="0"/>
              </a:rPr>
              <a:t>Summing i gruppene først, deretter deling i plenum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nb-NO" sz="1800" dirty="0">
              <a:latin typeface="Source Sans Pro" panose="020B0503030403020204" pitchFamily="34" charset="0"/>
            </a:endParaRP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D3184A94-9AFE-8ACA-F0BC-C6C91AB22B8F}"/>
              </a:ext>
            </a:extLst>
          </p:cNvPr>
          <p:cNvSpPr txBox="1">
            <a:spLocks/>
          </p:cNvSpPr>
          <p:nvPr/>
        </p:nvSpPr>
        <p:spPr>
          <a:xfrm>
            <a:off x="8373802" y="2276759"/>
            <a:ext cx="3735164" cy="43848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b="1" dirty="0">
                <a:latin typeface="Source Sans Pro" panose="020B0503030403020204" pitchFamily="34" charset="0"/>
              </a:rPr>
              <a:t>Hva trenger du å forberede på forhånd?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b="1" dirty="0">
              <a:latin typeface="Source Sans Pro" panose="020B0503030403020204" pitchFamily="34" charset="0"/>
            </a:endParaRPr>
          </a:p>
          <a:p>
            <a:pPr>
              <a:spcBef>
                <a:spcPts val="0"/>
              </a:spcBef>
              <a:buClrTx/>
              <a:defRPr/>
            </a:pPr>
            <a:r>
              <a:rPr lang="nb-NO" sz="1800" b="1" dirty="0">
                <a:latin typeface="Source Sans Pro" panose="020B0503030403020204" pitchFamily="34" charset="0"/>
              </a:rPr>
              <a:t>Sette samme grupper </a:t>
            </a:r>
            <a:r>
              <a:rPr lang="nb-NO" sz="1800" dirty="0">
                <a:latin typeface="Source Sans Pro" panose="020B0503030403020204" pitchFamily="34" charset="0"/>
              </a:rPr>
              <a:t>som er en blanding av erfarne og mindre erfarne og invitere dem til å delta</a:t>
            </a:r>
          </a:p>
          <a:p>
            <a:pPr marL="171450" indent="-171450">
              <a:spcBef>
                <a:spcPts val="0"/>
              </a:spcBef>
              <a:buClrTx/>
              <a:defRPr/>
            </a:pPr>
            <a:r>
              <a:rPr lang="nb-NO" sz="1800" b="1" dirty="0">
                <a:latin typeface="Source Sans Pro" panose="020B0503030403020204" pitchFamily="34" charset="0"/>
              </a:rPr>
              <a:t>Invitere</a:t>
            </a:r>
            <a:r>
              <a:rPr lang="nb-NO" sz="1800" dirty="0">
                <a:latin typeface="Source Sans Pro" panose="020B0503030403020204" pitchFamily="34" charset="0"/>
              </a:rPr>
              <a:t> til fellesmøte for alle deltakere og informere om hvorfor det skal opprettes slike grupper og hvordan gruppene skal jobbe.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1800" b="1" dirty="0">
                <a:latin typeface="Source Sans Pro" panose="020B0503030403020204" pitchFamily="34" charset="0"/>
              </a:rPr>
              <a:t>Lag en spørreundersøkelse </a:t>
            </a:r>
            <a:r>
              <a:rPr lang="nb-NO" sz="1800" dirty="0">
                <a:latin typeface="Source Sans Pro" panose="020B0503030403020204" pitchFamily="34" charset="0"/>
              </a:rPr>
              <a:t>i </a:t>
            </a:r>
            <a:r>
              <a:rPr lang="nb-NO" sz="1800" dirty="0" err="1">
                <a:latin typeface="Source Sans Pro" panose="020B0503030403020204" pitchFamily="34" charset="0"/>
              </a:rPr>
              <a:t>Menti</a:t>
            </a:r>
            <a:r>
              <a:rPr lang="nb-NO" sz="1800" dirty="0">
                <a:latin typeface="Source Sans Pro" panose="020B0503030403020204" pitchFamily="34" charset="0"/>
              </a:rPr>
              <a:t> eller et annet lignende program, eller bruke bare et lysark for å evaluere gruppene. Lag gjerne egne spørsmål.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25282968-67AC-1AB0-9399-9779CFD2A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320" y="1180924"/>
            <a:ext cx="584099" cy="58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8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7D2F15-4F79-95B8-4C08-00EBCA309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306" y="441325"/>
            <a:ext cx="11101388" cy="701675"/>
          </a:xfrm>
        </p:spPr>
        <p:txBody>
          <a:bodyPr/>
          <a:lstStyle/>
          <a:p>
            <a:r>
              <a:rPr lang="nb-NO" dirty="0">
                <a:latin typeface="Source Sans Pro Semibold" panose="020B0603030403020204" pitchFamily="34" charset="0"/>
              </a:rPr>
              <a:t>Tips og råd til gjennomføring av kollegastøtte-gruppene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EA917C-6E9F-1376-9F78-2E5DD2835C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99535" y="1143000"/>
            <a:ext cx="9625781" cy="876668"/>
          </a:xfrm>
        </p:spPr>
        <p:txBody>
          <a:bodyPr/>
          <a:lstStyle/>
          <a:p>
            <a:pPr marL="0" indent="0">
              <a:buNone/>
            </a:pPr>
            <a:r>
              <a:rPr lang="nb-NO" sz="1800" b="1" dirty="0">
                <a:latin typeface="Source Sans Pro" panose="020B0503030403020204" pitchFamily="34" charset="0"/>
              </a:rPr>
              <a:t>Tidsbruk: </a:t>
            </a:r>
            <a:r>
              <a:rPr lang="nb-NO" sz="1800" dirty="0">
                <a:latin typeface="Source Sans Pro" panose="020B0503030403020204" pitchFamily="34" charset="0"/>
              </a:rPr>
              <a:t>Vi anbefaler at gruppene møtes annen hver uke seks ganger for å holde progresjonen i gang. Møtene bør ikke vare lengre enn 1 time. Se lysark 5 for mer detaljert forslag til tidsplanlegging av de ulike elementene.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8D651FDC-1AF7-A6AE-BA3B-645CA22D65F0}"/>
              </a:ext>
            </a:extLst>
          </p:cNvPr>
          <p:cNvSpPr txBox="1">
            <a:spLocks/>
          </p:cNvSpPr>
          <p:nvPr/>
        </p:nvSpPr>
        <p:spPr>
          <a:xfrm>
            <a:off x="545305" y="2283009"/>
            <a:ext cx="5381965" cy="8766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800" b="1" dirty="0">
                <a:latin typeface="Source Sans Pro" panose="020B0503030403020204" pitchFamily="34" charset="0"/>
              </a:rPr>
              <a:t>Hva omfatter kollegastøtte-gruppemøtene?</a:t>
            </a:r>
          </a:p>
          <a:p>
            <a:r>
              <a:rPr lang="nb-NO" sz="1800" b="1" dirty="0">
                <a:latin typeface="Source Sans Pro" panose="020B0503030403020204" pitchFamily="34" charset="0"/>
              </a:rPr>
              <a:t>Regelmessige møter </a:t>
            </a:r>
            <a:r>
              <a:rPr lang="nb-NO" sz="1800" dirty="0">
                <a:latin typeface="Source Sans Pro" panose="020B0503030403020204" pitchFamily="34" charset="0"/>
              </a:rPr>
              <a:t>for å diskutere faglige temaer, dele erfaringer og jobbe gjennom praktiske problemstillinger. Hvert møte har et definert tema/problemstilling for å sikre strukturert læring.</a:t>
            </a:r>
          </a:p>
          <a:p>
            <a:r>
              <a:rPr lang="nb-NO" sz="1800" b="1" dirty="0">
                <a:latin typeface="Source Sans Pro" panose="020B0503030403020204" pitchFamily="34" charset="0"/>
              </a:rPr>
              <a:t>Refleksjonsarbeid og erfaringsdeling </a:t>
            </a:r>
            <a:r>
              <a:rPr lang="nb-NO" sz="1800" dirty="0">
                <a:latin typeface="Source Sans Pro" panose="020B0503030403020204" pitchFamily="34" charset="0"/>
              </a:rPr>
              <a:t>der de mer erfarne er nysgjerrige på det de mindre erfarne reflekterer over, stiller spørsmål for å enten grave dypere eller for å  utfordre tankesett. De deler sine tanker og erfaringer, forklarer og veileder.</a:t>
            </a:r>
          </a:p>
          <a:p>
            <a:endParaRPr lang="nb-NO" sz="1800" dirty="0">
              <a:latin typeface="Source Sans Pro" panose="020B0503030403020204" pitchFamily="34" charset="0"/>
            </a:endParaRP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CDC8E59E-271A-6287-2D40-E4BBF67CE867}"/>
              </a:ext>
            </a:extLst>
          </p:cNvPr>
          <p:cNvSpPr txBox="1">
            <a:spLocks/>
          </p:cNvSpPr>
          <p:nvPr/>
        </p:nvSpPr>
        <p:spPr>
          <a:xfrm>
            <a:off x="6792456" y="2283009"/>
            <a:ext cx="5064748" cy="8766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b="1" dirty="0">
                <a:latin typeface="Source Sans Pro" panose="020B0503030403020204" pitchFamily="34" charset="0"/>
              </a:rPr>
              <a:t>Hva trenger gruppene å forberede på forhånd?</a:t>
            </a:r>
            <a:br>
              <a:rPr lang="nb-NO" sz="2000" b="1" dirty="0">
                <a:latin typeface="Source Sans Pro" panose="020B0503030403020204" pitchFamily="34" charset="0"/>
              </a:rPr>
            </a:br>
            <a:endParaRPr lang="nb-NO" sz="2000" b="1" dirty="0">
              <a:latin typeface="Source Sans Pro" panose="020B0503030403020204" pitchFamily="34" charset="0"/>
            </a:endParaRPr>
          </a:p>
          <a:p>
            <a:pPr>
              <a:spcBef>
                <a:spcPts val="0"/>
              </a:spcBef>
              <a:buClrTx/>
              <a:defRPr/>
            </a:pPr>
            <a:r>
              <a:rPr lang="nb-NO" sz="1800" b="1" dirty="0">
                <a:latin typeface="Source Sans Pro" panose="020B0503030403020204" pitchFamily="34" charset="0"/>
              </a:rPr>
              <a:t>Planlegge på fellesmøtet</a:t>
            </a:r>
            <a:r>
              <a:rPr lang="nb-NO" sz="1800" dirty="0">
                <a:latin typeface="Source Sans Pro" panose="020B0503030403020204" pitchFamily="34" charset="0"/>
              </a:rPr>
              <a:t> datoer, ansvar, roller og temaer for de neste 6 møtene (se lysark 8-9 for forslag til tema)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76990B55-CDEE-CEF8-4718-D229177FD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157" y="1275190"/>
            <a:ext cx="584099" cy="58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6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6">
            <a:extLst>
              <a:ext uri="{FF2B5EF4-FFF2-40B4-BE49-F238E27FC236}">
                <a16:creationId xmlns:a16="http://schemas.microsoft.com/office/drawing/2014/main" id="{355997BD-9545-AEC9-073D-9AFDECE1D38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980176"/>
            <a:ext cx="12192000" cy="102732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Semibold" panose="020B0603030403020204" pitchFamily="34" charset="0"/>
                <a:ea typeface="+mj-ea"/>
                <a:cs typeface="+mj-cs"/>
              </a:rPr>
              <a:t>Kollegastøtte-grupper</a:t>
            </a:r>
            <a:b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Semibold" panose="020B0603030403020204" pitchFamily="34" charset="0"/>
                <a:ea typeface="+mj-ea"/>
                <a:cs typeface="+mj-cs"/>
              </a:rPr>
            </a:br>
            <a:endParaRPr kumimoji="0" lang="nb-NO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ource Sans Pro Semibold" panose="020B0603030403020204" pitchFamily="34" charset="0"/>
              <a:ea typeface="+mj-ea"/>
              <a:cs typeface="+mj-cs"/>
            </a:endParaRPr>
          </a:p>
        </p:txBody>
      </p:sp>
      <p:pic>
        <p:nvPicPr>
          <p:cNvPr id="3" name="Bilde 2" descr="Bilde av kursets logo med teksen: En sak for Walter. Om saksbehandling og saksbehandlerrollen">
            <a:extLst>
              <a:ext uri="{FF2B5EF4-FFF2-40B4-BE49-F238E27FC236}">
                <a16:creationId xmlns:a16="http://schemas.microsoft.com/office/drawing/2014/main" id="{DB855CD4-2DD3-B86F-AD18-F44E35AAA6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219" y="1844675"/>
            <a:ext cx="5725563" cy="392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9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CFA873F2-953A-09E1-8BB8-6096BD2C6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8167" y="3290859"/>
            <a:ext cx="2200743" cy="2200743"/>
          </a:xfrm>
          <a:prstGeom prst="ellipse">
            <a:avLst/>
          </a:prstGeom>
          <a:solidFill>
            <a:srgbClr val="047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4109F32-1AF6-C21C-610C-9337B828C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3454" y="1765097"/>
            <a:ext cx="6165093" cy="701674"/>
          </a:xfrm>
        </p:spPr>
        <p:txBody>
          <a:bodyPr/>
          <a:lstStyle/>
          <a:p>
            <a:pPr algn="ctr"/>
            <a:r>
              <a:rPr lang="nb-NO" dirty="0">
                <a:latin typeface="Source Sans Pro Semibold" panose="020B0603030403020204" pitchFamily="34" charset="0"/>
              </a:rPr>
              <a:t>Velkommen til læring gjennom </a:t>
            </a:r>
            <a:br>
              <a:rPr lang="nb-NO" dirty="0">
                <a:latin typeface="Source Sans Pro Semibold" panose="020B0603030403020204" pitchFamily="34" charset="0"/>
              </a:rPr>
            </a:br>
            <a:r>
              <a:rPr lang="nb-NO" dirty="0">
                <a:latin typeface="Source Sans Pro Semibold" panose="020B0603030403020204" pitchFamily="34" charset="0"/>
              </a:rPr>
              <a:t>deling av erfaring og kunnskap</a:t>
            </a:r>
          </a:p>
        </p:txBody>
      </p:sp>
      <p:pic>
        <p:nvPicPr>
          <p:cNvPr id="23" name="Grafikk 22" descr="Høyre hjernehalvdel med heldekkende fyll">
            <a:extLst>
              <a:ext uri="{FF2B5EF4-FFF2-40B4-BE49-F238E27FC236}">
                <a16:creationId xmlns:a16="http://schemas.microsoft.com/office/drawing/2014/main" id="{ED49C468-97D2-FF91-8224-DA188626A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1756" y="3354448"/>
            <a:ext cx="2073564" cy="207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72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63E26816-D59A-B3B7-622A-11FF9295A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7829" y="3068034"/>
            <a:ext cx="2200743" cy="2200743"/>
          </a:xfrm>
          <a:prstGeom prst="ellipse">
            <a:avLst/>
          </a:prstGeom>
          <a:solidFill>
            <a:srgbClr val="047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4109F32-1AF6-C21C-610C-9337B828C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17675"/>
            <a:ext cx="12192000" cy="701674"/>
          </a:xfrm>
        </p:spPr>
        <p:txBody>
          <a:bodyPr/>
          <a:lstStyle/>
          <a:p>
            <a:pPr algn="ctr"/>
            <a:r>
              <a:rPr lang="nb-NO" dirty="0">
                <a:latin typeface="Source Sans Pro Semibold" panose="020B0603030403020204" pitchFamily="34" charset="0"/>
              </a:rPr>
              <a:t>Film om hvorfor kollegastøtte-grupper </a:t>
            </a:r>
            <a:br>
              <a:rPr lang="nb-NO" dirty="0">
                <a:latin typeface="Source Sans Pro Semibold" panose="020B0603030403020204" pitchFamily="34" charset="0"/>
              </a:rPr>
            </a:br>
            <a:r>
              <a:rPr lang="nb-NO" dirty="0">
                <a:latin typeface="Source Sans Pro Semibold" panose="020B0603030403020204" pitchFamily="34" charset="0"/>
              </a:rPr>
              <a:t>gir et godt læringsutbytte </a:t>
            </a:r>
          </a:p>
        </p:txBody>
      </p:sp>
      <p:pic>
        <p:nvPicPr>
          <p:cNvPr id="4" name="Grafikk 3" descr="Filmklapper med heldekkende fyll">
            <a:extLst>
              <a:ext uri="{FF2B5EF4-FFF2-40B4-BE49-F238E27FC236}">
                <a16:creationId xmlns:a16="http://schemas.microsoft.com/office/drawing/2014/main" id="{8BC22900-8CDE-F170-1B9C-6387DE535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8349" y="3406506"/>
            <a:ext cx="1459702" cy="1459702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B8AF044D-1531-8CBF-3D02-E19A08BF15EE}"/>
              </a:ext>
            </a:extLst>
          </p:cNvPr>
          <p:cNvSpPr txBox="1"/>
          <p:nvPr/>
        </p:nvSpPr>
        <p:spPr>
          <a:xfrm>
            <a:off x="4039264" y="5607249"/>
            <a:ext cx="4887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Trykk her for å se filmen på </a:t>
            </a:r>
            <a:r>
              <a:rPr lang="nb-NO" b="1" dirty="0" err="1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Vimeo</a:t>
            </a:r>
            <a:endParaRPr lang="nb-NO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4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ktangel 31">
            <a:extLst>
              <a:ext uri="{FF2B5EF4-FFF2-40B4-BE49-F238E27FC236}">
                <a16:creationId xmlns:a16="http://schemas.microsoft.com/office/drawing/2014/main" id="{262AA28A-010E-1B9D-B406-A223D3734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3734" y="2265674"/>
            <a:ext cx="1099950" cy="2806909"/>
          </a:xfrm>
          <a:prstGeom prst="rect">
            <a:avLst/>
          </a:prstGeom>
          <a:solidFill>
            <a:srgbClr val="0A595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B12F8809-D2D5-6DA4-5AB1-A471ACA96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57224" y="2265674"/>
            <a:ext cx="1564235" cy="2806909"/>
          </a:xfrm>
          <a:prstGeom prst="rect">
            <a:avLst/>
          </a:prstGeom>
          <a:solidFill>
            <a:srgbClr val="0A595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D33EFC1E-4425-BB8D-709E-3EF2CA452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54485" y="2265674"/>
            <a:ext cx="1099950" cy="2806909"/>
          </a:xfrm>
          <a:prstGeom prst="rect">
            <a:avLst/>
          </a:prstGeom>
          <a:solidFill>
            <a:srgbClr val="0A595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EF0EEC8B-D46C-AC4C-DF25-92EF80DE7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43159" y="2265675"/>
            <a:ext cx="1099950" cy="2806909"/>
          </a:xfrm>
          <a:prstGeom prst="rect">
            <a:avLst/>
          </a:prstGeom>
          <a:solidFill>
            <a:srgbClr val="0A595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41341AB1-F495-B1FD-3D06-52448FEE2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1745" y="2265675"/>
            <a:ext cx="1099950" cy="2806909"/>
          </a:xfrm>
          <a:prstGeom prst="rect">
            <a:avLst/>
          </a:prstGeom>
          <a:solidFill>
            <a:srgbClr val="0A595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841BD380-BE5B-CC9B-A737-A95EEFCF0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44127" y="2265676"/>
            <a:ext cx="1099950" cy="2806909"/>
          </a:xfrm>
          <a:prstGeom prst="rect">
            <a:avLst/>
          </a:prstGeom>
          <a:solidFill>
            <a:srgbClr val="63B6B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2964307B-3E6F-124A-53B4-467FFBC96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67504" y="2265676"/>
            <a:ext cx="1099950" cy="2806909"/>
          </a:xfrm>
          <a:prstGeom prst="rect">
            <a:avLst/>
          </a:prstGeom>
          <a:solidFill>
            <a:srgbClr val="63B6B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2C7A9AEF-3D74-120B-1401-2A838AC2C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53912" y="2265676"/>
            <a:ext cx="1099950" cy="2806909"/>
          </a:xfrm>
          <a:prstGeom prst="rect">
            <a:avLst/>
          </a:prstGeom>
          <a:solidFill>
            <a:srgbClr val="63B6B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1FB3348-0337-834B-35E7-DFE299B47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7934" y="2265676"/>
            <a:ext cx="1805240" cy="2806909"/>
          </a:xfrm>
          <a:prstGeom prst="rect">
            <a:avLst/>
          </a:prstGeom>
          <a:solidFill>
            <a:srgbClr val="63B6B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4109F32-1AF6-C21C-610C-9337B828C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302" y="1083742"/>
            <a:ext cx="11101387" cy="701674"/>
          </a:xfrm>
        </p:spPr>
        <p:txBody>
          <a:bodyPr/>
          <a:lstStyle/>
          <a:p>
            <a:r>
              <a:rPr lang="nb-NO" dirty="0">
                <a:latin typeface="Source Sans Pro Semibold" panose="020B0603030403020204" pitchFamily="34" charset="0"/>
              </a:rPr>
              <a:t>Plan for kollegastøtte-gruppene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B0A3274B-9D82-B94B-A800-32D674685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125" y="2402433"/>
            <a:ext cx="914400" cy="914400"/>
          </a:xfrm>
          <a:prstGeom prst="rect">
            <a:avLst/>
          </a:prstGeom>
        </p:spPr>
      </p:pic>
      <p:pic>
        <p:nvPicPr>
          <p:cNvPr id="10" name="Grafikk 9">
            <a:extLst>
              <a:ext uri="{FF2B5EF4-FFF2-40B4-BE49-F238E27FC236}">
                <a16:creationId xmlns:a16="http://schemas.microsoft.com/office/drawing/2014/main" id="{4BE86AB6-408A-4E00-C899-D11CCE188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32242" y="2509224"/>
            <a:ext cx="914400" cy="914400"/>
          </a:xfrm>
          <a:prstGeom prst="rect">
            <a:avLst/>
          </a:prstGeom>
        </p:spPr>
      </p:pic>
      <p:pic>
        <p:nvPicPr>
          <p:cNvPr id="12" name="Grafikk 11">
            <a:extLst>
              <a:ext uri="{FF2B5EF4-FFF2-40B4-BE49-F238E27FC236}">
                <a16:creationId xmlns:a16="http://schemas.microsoft.com/office/drawing/2014/main" id="{10681738-7FD0-3B76-9995-2766591D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995" y="2499011"/>
            <a:ext cx="914400" cy="914400"/>
          </a:xfrm>
          <a:prstGeom prst="rect">
            <a:avLst/>
          </a:prstGeom>
        </p:spPr>
      </p:pic>
      <p:pic>
        <p:nvPicPr>
          <p:cNvPr id="13" name="Grafikk 12">
            <a:extLst>
              <a:ext uri="{FF2B5EF4-FFF2-40B4-BE49-F238E27FC236}">
                <a16:creationId xmlns:a16="http://schemas.microsoft.com/office/drawing/2014/main" id="{9FD625E3-8DBB-B589-4578-B2BF7B3FE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84718" y="2512304"/>
            <a:ext cx="914400" cy="914400"/>
          </a:xfrm>
          <a:prstGeom prst="rect">
            <a:avLst/>
          </a:prstGeom>
        </p:spPr>
      </p:pic>
      <p:pic>
        <p:nvPicPr>
          <p:cNvPr id="14" name="Grafikk 13">
            <a:extLst>
              <a:ext uri="{FF2B5EF4-FFF2-40B4-BE49-F238E27FC236}">
                <a16:creationId xmlns:a16="http://schemas.microsoft.com/office/drawing/2014/main" id="{40BF50D9-E624-2B83-FA34-E7406B16A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9139" y="2499011"/>
            <a:ext cx="914400" cy="914400"/>
          </a:xfrm>
          <a:prstGeom prst="rect">
            <a:avLst/>
          </a:prstGeom>
        </p:spPr>
      </p:pic>
      <p:pic>
        <p:nvPicPr>
          <p:cNvPr id="15" name="Grafikk 14">
            <a:extLst>
              <a:ext uri="{FF2B5EF4-FFF2-40B4-BE49-F238E27FC236}">
                <a16:creationId xmlns:a16="http://schemas.microsoft.com/office/drawing/2014/main" id="{5A04717C-AD34-C19B-0BDD-FE4B541D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2283" y="2509224"/>
            <a:ext cx="914400" cy="914400"/>
          </a:xfrm>
          <a:prstGeom prst="rect">
            <a:avLst/>
          </a:prstGeom>
        </p:spPr>
      </p:pic>
      <p:pic>
        <p:nvPicPr>
          <p:cNvPr id="17" name="Grafikk 16">
            <a:extLst>
              <a:ext uri="{FF2B5EF4-FFF2-40B4-BE49-F238E27FC236}">
                <a16:creationId xmlns:a16="http://schemas.microsoft.com/office/drawing/2014/main" id="{9BBA86B5-9980-306F-C962-4D9ADBE89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52845" y="2559578"/>
            <a:ext cx="914400" cy="914400"/>
          </a:xfrm>
          <a:prstGeom prst="rect">
            <a:avLst/>
          </a:prstGeom>
        </p:spPr>
      </p:pic>
      <p:pic>
        <p:nvPicPr>
          <p:cNvPr id="19" name="Grafikk 18">
            <a:extLst>
              <a:ext uri="{FF2B5EF4-FFF2-40B4-BE49-F238E27FC236}">
                <a16:creationId xmlns:a16="http://schemas.microsoft.com/office/drawing/2014/main" id="{B85BB4E3-9DA8-9FC0-F018-5694071D3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8981" y="2502909"/>
            <a:ext cx="914400" cy="914400"/>
          </a:xfrm>
          <a:prstGeom prst="rect">
            <a:avLst/>
          </a:prstGeom>
        </p:spPr>
      </p:pic>
      <p:pic>
        <p:nvPicPr>
          <p:cNvPr id="21" name="Grafikk 20">
            <a:extLst>
              <a:ext uri="{FF2B5EF4-FFF2-40B4-BE49-F238E27FC236}">
                <a16:creationId xmlns:a16="http://schemas.microsoft.com/office/drawing/2014/main" id="{4F6CEE50-840A-D126-9D16-0BA51C4D1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85427" y="2534345"/>
            <a:ext cx="914400" cy="9144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EA27B720-54CF-6E64-98B6-73F6A2D06710}"/>
              </a:ext>
            </a:extLst>
          </p:cNvPr>
          <p:cNvSpPr txBox="1"/>
          <p:nvPr/>
        </p:nvSpPr>
        <p:spPr>
          <a:xfrm>
            <a:off x="724552" y="4018170"/>
            <a:ext cx="807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Film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C5FD004-B21F-D178-3B1B-5F04B4745834}"/>
              </a:ext>
            </a:extLst>
          </p:cNvPr>
          <p:cNvSpPr txBox="1"/>
          <p:nvPr/>
        </p:nvSpPr>
        <p:spPr>
          <a:xfrm>
            <a:off x="1934176" y="4010207"/>
            <a:ext cx="1391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</a:rPr>
              <a:t>Planlegging </a:t>
            </a:r>
          </a:p>
          <a:p>
            <a:pPr algn="ctr"/>
            <a:r>
              <a:rPr lang="nb-NO" dirty="0">
                <a:solidFill>
                  <a:schemeClr val="bg1"/>
                </a:solidFill>
              </a:rPr>
              <a:t>i gruppene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CF59FCF-A53C-242C-8F35-C7778BA70CF3}"/>
              </a:ext>
            </a:extLst>
          </p:cNvPr>
          <p:cNvSpPr txBox="1"/>
          <p:nvPr/>
        </p:nvSpPr>
        <p:spPr>
          <a:xfrm>
            <a:off x="3860799" y="4013378"/>
            <a:ext cx="91440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Møte 1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4227517F-A356-4A2D-948D-3E71296CB8F3}"/>
              </a:ext>
            </a:extLst>
          </p:cNvPr>
          <p:cNvSpPr txBox="1"/>
          <p:nvPr/>
        </p:nvSpPr>
        <p:spPr>
          <a:xfrm>
            <a:off x="4951098" y="4007196"/>
            <a:ext cx="91440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Møte 2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4C4FA33-2F3D-1941-B028-B87F4699B033}"/>
              </a:ext>
            </a:extLst>
          </p:cNvPr>
          <p:cNvSpPr txBox="1"/>
          <p:nvPr/>
        </p:nvSpPr>
        <p:spPr>
          <a:xfrm>
            <a:off x="6041403" y="4019745"/>
            <a:ext cx="91440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Møte 3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5E5A6C9-3374-8922-733F-B761B95C2FD1}"/>
              </a:ext>
            </a:extLst>
          </p:cNvPr>
          <p:cNvSpPr txBox="1"/>
          <p:nvPr/>
        </p:nvSpPr>
        <p:spPr>
          <a:xfrm>
            <a:off x="7166960" y="4025226"/>
            <a:ext cx="91440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Møte 4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E3AC0A7-0CA1-F107-7F39-1070BF179F11}"/>
              </a:ext>
            </a:extLst>
          </p:cNvPr>
          <p:cNvSpPr txBox="1"/>
          <p:nvPr/>
        </p:nvSpPr>
        <p:spPr>
          <a:xfrm>
            <a:off x="8232115" y="4013886"/>
            <a:ext cx="91440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Møte 5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AB8DCAC-A25F-EA6F-2D93-83522CF803E4}"/>
              </a:ext>
            </a:extLst>
          </p:cNvPr>
          <p:cNvSpPr txBox="1"/>
          <p:nvPr/>
        </p:nvSpPr>
        <p:spPr>
          <a:xfrm>
            <a:off x="9343424" y="4003546"/>
            <a:ext cx="914400" cy="384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Møte 6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4A0E52B-9070-02CD-E10B-6EC79590A4E9}"/>
              </a:ext>
            </a:extLst>
          </p:cNvPr>
          <p:cNvSpPr txBox="1"/>
          <p:nvPr/>
        </p:nvSpPr>
        <p:spPr>
          <a:xfrm>
            <a:off x="10374757" y="4013697"/>
            <a:ext cx="156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</a:rPr>
              <a:t>Evaluerings-møte</a:t>
            </a:r>
          </a:p>
        </p:txBody>
      </p:sp>
    </p:spTree>
    <p:extLst>
      <p:ext uri="{BB962C8B-B14F-4D97-AF65-F5344CB8AC3E}">
        <p14:creationId xmlns:p14="http://schemas.microsoft.com/office/powerpoint/2010/main" val="252191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7D31C7A1-84DF-BB65-0CCF-26244C896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917045"/>
            <a:ext cx="12192000" cy="1354217"/>
          </a:xfrm>
          <a:prstGeom prst="rect">
            <a:avLst/>
          </a:prstGeom>
          <a:solidFill>
            <a:srgbClr val="63B6B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02101502-613A-CFEF-A86F-1C25061DE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010938"/>
            <a:ext cx="12192000" cy="1354217"/>
          </a:xfrm>
          <a:prstGeom prst="rect">
            <a:avLst/>
          </a:prstGeom>
          <a:solidFill>
            <a:srgbClr val="63B6B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E9D31D8E-1A74-4F52-0CFE-72F9B76626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8209" y="309264"/>
            <a:ext cx="11101387" cy="70167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Semibold" panose="020B0603030403020204" pitchFamily="34" charset="0"/>
                <a:ea typeface="+mj-ea"/>
                <a:cs typeface="+mj-cs"/>
              </a:rPr>
              <a:t>Forslag til tema for møtene 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97069487-F7B3-214B-FBF4-BE2BF72A9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1891" y="1292112"/>
            <a:ext cx="914400" cy="9144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A08530D-A7AF-2B67-D3F9-76080F64D719}"/>
              </a:ext>
            </a:extLst>
          </p:cNvPr>
          <p:cNvSpPr txBox="1"/>
          <p:nvPr/>
        </p:nvSpPr>
        <p:spPr>
          <a:xfrm>
            <a:off x="1709577" y="1124339"/>
            <a:ext cx="1189579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Source Sans Pro" panose="020B0503030403020204" pitchFamily="34" charset="0"/>
              </a:rPr>
              <a:t>Tema møte 1: Modulen </a:t>
            </a:r>
            <a:r>
              <a:rPr lang="nb-NO" b="1" i="1" dirty="0">
                <a:solidFill>
                  <a:schemeClr val="bg1"/>
                </a:solidFill>
                <a:latin typeface="Source Sans Pro" panose="020B0503030403020204" pitchFamily="34" charset="0"/>
              </a:rPr>
              <a:t>Den viktige rollen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Hva krever rollen som saksbehandler og myndighetsutøver av deg?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På hvilken måte er forvaltningsverdiene til hjelp i din arbeidshverdag? Hvilke to verdier står mest sentralt </a:t>
            </a:r>
            <a:b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i jobben din?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C518CF0C-8167-CEF3-B89A-0C59741BE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1891" y="2623783"/>
            <a:ext cx="914400" cy="914400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91890007-400A-4C7D-892C-EEF8B7F86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1891" y="3995247"/>
            <a:ext cx="914400" cy="914400"/>
          </a:xfrm>
          <a:prstGeom prst="rect">
            <a:avLst/>
          </a:prstGeom>
        </p:spPr>
      </p:pic>
      <p:pic>
        <p:nvPicPr>
          <p:cNvPr id="10" name="Grafikk 9">
            <a:extLst>
              <a:ext uri="{FF2B5EF4-FFF2-40B4-BE49-F238E27FC236}">
                <a16:creationId xmlns:a16="http://schemas.microsoft.com/office/drawing/2014/main" id="{93DCD9ED-2CD3-2C3E-4F00-271C4E2B6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1891" y="5349464"/>
            <a:ext cx="914400" cy="914400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6C32380-9062-9E30-8C7E-D6BDA37461AD}"/>
              </a:ext>
            </a:extLst>
          </p:cNvPr>
          <p:cNvSpPr txBox="1"/>
          <p:nvPr/>
        </p:nvSpPr>
        <p:spPr>
          <a:xfrm>
            <a:off x="1709577" y="2459137"/>
            <a:ext cx="10250877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Source Sans Pro" panose="020B0503030403020204" pitchFamily="34" charset="0"/>
              </a:rPr>
              <a:t>Tema møte 2: Modulen </a:t>
            </a:r>
            <a:r>
              <a:rPr lang="nb-NO" b="1" i="1" dirty="0">
                <a:solidFill>
                  <a:schemeClr val="bg1"/>
                </a:solidFill>
                <a:latin typeface="Source Sans Pro" panose="020B0503030403020204" pitchFamily="34" charset="0"/>
              </a:rPr>
              <a:t>Saksforberedelse og vurdering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Tenk på dine arbeidsoppgaver og hvordan saksbehandlingsprosessen er hos deg. Hvordan balanserer du </a:t>
            </a:r>
            <a:b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mellom grundighet og effektivitet?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Hvilke av prinsippene (legalitetsprinsippet, grundighet, likhet, forholdsmessighet, saklighet, </a:t>
            </a:r>
            <a:b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offentlighet, kontradiksjon og etterrettelighet) synes du er vanskeligst å ivareta? Hvorfor? 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94945F9-F546-2C97-8EC4-319A297CAE76}"/>
              </a:ext>
            </a:extLst>
          </p:cNvPr>
          <p:cNvSpPr txBox="1"/>
          <p:nvPr/>
        </p:nvSpPr>
        <p:spPr>
          <a:xfrm>
            <a:off x="1709577" y="4040156"/>
            <a:ext cx="983419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Source Sans Pro" panose="020B0503030403020204" pitchFamily="34" charset="0"/>
              </a:rPr>
              <a:t>Tema møte 3: Modulen </a:t>
            </a:r>
            <a:r>
              <a:rPr lang="nb-NO" b="1" i="1" dirty="0">
                <a:solidFill>
                  <a:schemeClr val="bg1"/>
                </a:solidFill>
                <a:latin typeface="Source Sans Pro" panose="020B0503030403020204" pitchFamily="34" charset="0"/>
              </a:rPr>
              <a:t>Beslutning og enkeltvedtak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Veiledning er en viktig del av forvaltningens arbeid. Hvordan tar du hensyn til målgruppens </a:t>
            </a:r>
            <a:b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forutsetninger for at de forstår sine rettigheter, plikter eller relevant informasjon?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Hvordan sikrer dere god kvalitet på enkeltvedtakene eller beslutningene i din enhet? 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354001E-827C-964B-CDEB-085A2256833B}"/>
              </a:ext>
            </a:extLst>
          </p:cNvPr>
          <p:cNvSpPr txBox="1"/>
          <p:nvPr/>
        </p:nvSpPr>
        <p:spPr>
          <a:xfrm>
            <a:off x="1709577" y="5525511"/>
            <a:ext cx="1163060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Source Sans Pro" panose="020B0503030403020204" pitchFamily="34" charset="0"/>
              </a:rPr>
              <a:t>Tema møte 4: Modulen </a:t>
            </a:r>
            <a:r>
              <a:rPr lang="nb-NO" b="1" i="1" dirty="0">
                <a:solidFill>
                  <a:schemeClr val="bg1"/>
                </a:solidFill>
                <a:latin typeface="Source Sans Pro" panose="020B0503030403020204" pitchFamily="34" charset="0"/>
              </a:rPr>
              <a:t>Habilitet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Hvordan vurderer og håndterer du habilitet i din arbeidshverdag?</a:t>
            </a:r>
          </a:p>
        </p:txBody>
      </p:sp>
    </p:spTree>
    <p:extLst>
      <p:ext uri="{BB962C8B-B14F-4D97-AF65-F5344CB8AC3E}">
        <p14:creationId xmlns:p14="http://schemas.microsoft.com/office/powerpoint/2010/main" val="52222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97775CCD-145C-C10A-0CBC-5330AC9BE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7462" y="4315395"/>
            <a:ext cx="12192000" cy="1502204"/>
          </a:xfrm>
          <a:prstGeom prst="rect">
            <a:avLst/>
          </a:prstGeom>
          <a:solidFill>
            <a:srgbClr val="63B6B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382ED45-94A4-8913-C89A-A67A6FF80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7462" y="1157577"/>
            <a:ext cx="12192000" cy="1502204"/>
          </a:xfrm>
          <a:prstGeom prst="rect">
            <a:avLst/>
          </a:prstGeom>
          <a:solidFill>
            <a:srgbClr val="63B6B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E9D31D8E-1A74-4F52-0CFE-72F9B76626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1867" y="456213"/>
            <a:ext cx="11101387" cy="70167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Semibold" panose="020B0603030403020204" pitchFamily="34" charset="0"/>
                <a:ea typeface="+mj-ea"/>
                <a:cs typeface="+mj-cs"/>
              </a:rPr>
              <a:t>Forslag til tema for møtene 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C518CF0C-8167-CEF3-B89A-0C59741BE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218" y="2887476"/>
            <a:ext cx="914400" cy="914400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1600069E-3506-A1E7-1D65-6B778099ED51}"/>
              </a:ext>
            </a:extLst>
          </p:cNvPr>
          <p:cNvSpPr txBox="1"/>
          <p:nvPr/>
        </p:nvSpPr>
        <p:spPr>
          <a:xfrm>
            <a:off x="1952294" y="4700639"/>
            <a:ext cx="1163060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Source Sans Pro" panose="020B0503030403020204" pitchFamily="34" charset="0"/>
              </a:rPr>
              <a:t>Evalueringsmøte: Fellesmøte</a:t>
            </a:r>
            <a:endParaRPr lang="nb-NO" b="1" i="1" dirty="0">
              <a:solidFill>
                <a:schemeClr val="bg1"/>
              </a:solidFill>
              <a:latin typeface="Source Sans Pro" panose="020B0503030403020204" pitchFamily="34" charset="0"/>
            </a:endParaRPr>
          </a:p>
          <a:p>
            <a:pPr marL="187325" lvl="1"/>
            <a:endParaRPr lang="nb-NO" sz="16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8B639BA-16BA-A049-06FB-A74D838F26CD}"/>
              </a:ext>
            </a:extLst>
          </p:cNvPr>
          <p:cNvSpPr txBox="1"/>
          <p:nvPr/>
        </p:nvSpPr>
        <p:spPr>
          <a:xfrm>
            <a:off x="1867130" y="2887476"/>
            <a:ext cx="1163060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Source Sans Pro" panose="020B0503030403020204" pitchFamily="34" charset="0"/>
              </a:rPr>
              <a:t>Tema møte 6: Modulen </a:t>
            </a:r>
            <a:r>
              <a:rPr lang="nb-NO" b="1" i="1" dirty="0">
                <a:solidFill>
                  <a:schemeClr val="bg1"/>
                </a:solidFill>
                <a:latin typeface="Source Sans Pro" panose="020B0503030403020204" pitchFamily="34" charset="0"/>
              </a:rPr>
              <a:t>Åpne for innsyn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Hvordan håndterer vi innsynskrav i vår virksomhet? 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Selv om et dokument kan unntas for innsyn, finnes det rutiner for å utvise meroffentlighet? 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Finnes det rutiner for å opplyse om at saksbehandlingen kan ta lenger tid dersom mange </a:t>
            </a:r>
            <a:b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eller kompliserte innsynskrav?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endParaRPr lang="nb-NO" sz="16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18" name="Grafikk 17">
            <a:extLst>
              <a:ext uri="{FF2B5EF4-FFF2-40B4-BE49-F238E27FC236}">
                <a16:creationId xmlns:a16="http://schemas.microsoft.com/office/drawing/2014/main" id="{69970734-1DBB-40DF-902D-3B614A78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693" y="4551216"/>
            <a:ext cx="914400" cy="914400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A758D1EA-3960-9559-F2DA-3C1C3619D652}"/>
              </a:ext>
            </a:extLst>
          </p:cNvPr>
          <p:cNvSpPr txBox="1"/>
          <p:nvPr/>
        </p:nvSpPr>
        <p:spPr>
          <a:xfrm>
            <a:off x="1799894" y="1272068"/>
            <a:ext cx="1163060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Source Sans Pro" panose="020B0503030403020204" pitchFamily="34" charset="0"/>
              </a:rPr>
              <a:t>Tema møte 5: Modulen </a:t>
            </a:r>
            <a:r>
              <a:rPr lang="nb-NO" b="1" i="1" dirty="0">
                <a:solidFill>
                  <a:schemeClr val="bg1"/>
                </a:solidFill>
                <a:latin typeface="Source Sans Pro" panose="020B0503030403020204" pitchFamily="34" charset="0"/>
              </a:rPr>
              <a:t>Saksbehandling under tidspress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Hvordan sikrer du at dokumentene gir et godt grunnlag for de som skal ta beslutningen?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Hvordan sørger du for god saksbehandling til tross for dårlig tid?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Har du hatt en sak som har vært på høring eller spurt kollegaer eller fageksperter om </a:t>
            </a:r>
            <a:b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nb-NO" sz="1600" dirty="0">
                <a:solidFill>
                  <a:schemeClr val="bg1"/>
                </a:solidFill>
                <a:latin typeface="Source Sans Pro" panose="020B0503030403020204" pitchFamily="34" charset="0"/>
              </a:rPr>
              <a:t>innspill til saker du jobber med? Hvordan vurderte du hvilke innspill du skulle ta med videre?</a:t>
            </a:r>
          </a:p>
          <a:p>
            <a:pPr marL="358775" lvl="1" indent="-171450">
              <a:buFont typeface="Arial" panose="020B0604020202020204" pitchFamily="34" charset="0"/>
              <a:buChar char="•"/>
            </a:pPr>
            <a:endParaRPr lang="nb-NO" sz="16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97069487-F7B3-214B-FBF4-BE2BF72A9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218" y="131334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5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2EF64CFC-F1AD-9475-3F79-978D35243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95629" y="3290859"/>
            <a:ext cx="2200743" cy="2200743"/>
          </a:xfrm>
          <a:prstGeom prst="ellipse">
            <a:avLst/>
          </a:prstGeom>
          <a:solidFill>
            <a:srgbClr val="047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dirty="0" err="1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4109F32-1AF6-C21C-610C-9337B828C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0506" y="1913356"/>
            <a:ext cx="6030988" cy="701674"/>
          </a:xfrm>
        </p:spPr>
        <p:txBody>
          <a:bodyPr/>
          <a:lstStyle/>
          <a:p>
            <a:pPr algn="ctr"/>
            <a:r>
              <a:rPr lang="nb-NO" dirty="0">
                <a:latin typeface="Source Sans Pro Semibold" panose="020B0603030403020204" pitchFamily="34" charset="0"/>
              </a:rPr>
              <a:t>Evaluere kollegastøtte-gruppene på et eget felles evalueringsmøte</a:t>
            </a:r>
          </a:p>
        </p:txBody>
      </p:sp>
      <p:pic>
        <p:nvPicPr>
          <p:cNvPr id="5" name="Grafikk 4" descr="Øye med heldekkende fyll">
            <a:extLst>
              <a:ext uri="{FF2B5EF4-FFF2-40B4-BE49-F238E27FC236}">
                <a16:creationId xmlns:a16="http://schemas.microsoft.com/office/drawing/2014/main" id="{EFC76F16-2ED6-F208-BE49-3DAE56C1C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92843" y="3461733"/>
            <a:ext cx="1806315" cy="180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82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FØ ppt mal">
  <a:themeElements>
    <a:clrScheme name="DFØ-farger med mørk blå">
      <a:dk1>
        <a:srgbClr val="000000"/>
      </a:dk1>
      <a:lt1>
        <a:srgbClr val="FFFFFF"/>
      </a:lt1>
      <a:dk2>
        <a:srgbClr val="012A4C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0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Blå">
      <a:srgbClr val="0085C0"/>
    </a:custClr>
    <a:custClr name="Grønn">
      <a:srgbClr val="0A8E6E"/>
    </a:custClr>
    <a:custClr name="Oransje">
      <a:srgbClr val="F0A519"/>
    </a:custClr>
    <a:custClr name="Rød">
      <a:srgbClr val="CA0D47"/>
    </a:custClr>
    <a:custClr name="Mørk turkis">
      <a:srgbClr val="0099AB"/>
    </a:custClr>
    <a:custClr name="Mørk blå">
      <a:srgbClr val="0D3B73"/>
    </a:custClr>
    <a:custClr name="Sort">
      <a:srgbClr val="000000"/>
    </a:custClr>
  </a:custClrLst>
  <a:extLst>
    <a:ext uri="{05A4C25C-085E-4340-85A3-A5531E510DB2}">
      <thm15:themeFamily xmlns:thm15="http://schemas.microsoft.com/office/thememl/2012/main" name="PP-mal-DFØ-4" id="{A3B289D5-C212-4060-B558-CB2F623F4E1A}" vid="{4797F2A0-F43A-445B-9C31-C040EC0BA0B5}"/>
    </a:ext>
  </a:extLst>
</a:theme>
</file>

<file path=ppt/theme/theme2.xml><?xml version="1.0" encoding="utf-8"?>
<a:theme xmlns:a="http://schemas.openxmlformats.org/drawingml/2006/main" name="3_Office-tema 2013 –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Egendefinert 104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Egendefinert 103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37D64B8-36B2-4243-B8A9-6D5F5F474809}">
  <we:reference id="wa104380506" version="1.3.0.0" store="nb-NO" storeType="OMEX"/>
  <we:alternateReferences>
    <we:reference id="wa104380506" version="1.3.0.0" store="WA10438050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885AFA66CD7E646A90DDD3E6D12E79D" ma:contentTypeVersion="16" ma:contentTypeDescription="Opprett et nytt dokument." ma:contentTypeScope="" ma:versionID="70e1cdd1c3aa813216ba7ef58b540161">
  <xsd:schema xmlns:xsd="http://www.w3.org/2001/XMLSchema" xmlns:xs="http://www.w3.org/2001/XMLSchema" xmlns:p="http://schemas.microsoft.com/office/2006/metadata/properties" xmlns:ns2="b5e314e9-6553-4a59-bcfc-7da4f277279e" xmlns:ns3="f47caf36-4a69-40d2-bbc1-7c75f88b4cf3" targetNamespace="http://schemas.microsoft.com/office/2006/metadata/properties" ma:root="true" ma:fieldsID="76e835de4efa325c099970eda151303b" ns2:_="" ns3:_="">
    <xsd:import namespace="b5e314e9-6553-4a59-bcfc-7da4f277279e"/>
    <xsd:import namespace="f47caf36-4a69-40d2-bbc1-7c75f88b4cf3"/>
    <xsd:element name="properties">
      <xsd:complexType>
        <xsd:sequence>
          <xsd:element name="documentManagement">
            <xsd:complexType>
              <xsd:all>
                <xsd:element ref="ns2:j25543a5815d485da9a5e0773ad762e9" minOccurs="0"/>
                <xsd:element ref="ns2:TaxCatchAll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e314e9-6553-4a59-bcfc-7da4f277279e" elementFormDefault="qualified">
    <xsd:import namespace="http://schemas.microsoft.com/office/2006/documentManagement/types"/>
    <xsd:import namespace="http://schemas.microsoft.com/office/infopath/2007/PartnerControls"/>
    <xsd:element name="j25543a5815d485da9a5e0773ad762e9" ma:index="9" nillable="true" ma:taxonomy="true" ma:internalName="j25543a5815d485da9a5e0773ad762e9" ma:taxonomyFieldName="GtProjectPhase" ma:displayName="Fase" ma:fieldId="{325543a5-815d-485d-a9a5-e0773ad762e9}" ma:sspId="eb0be57b-a27d-473a-a780-396a80130851" ma:termSetId="abcfc9d9-a263-4abb-8234-be973c46258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f26d8302-9525-41ef-8529-cbd884876dbc}" ma:internalName="TaxCatchAll" ma:showField="CatchAllData" ma:web="b5e314e9-6553-4a59-bcfc-7da4f277279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caf36-4a69-40d2-bbc1-7c75f88b4c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eb0be57b-a27d-473a-a780-396a801308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25543a5815d485da9a5e0773ad762e9 xmlns="b5e314e9-6553-4a59-bcfc-7da4f277279e">
      <Terms xmlns="http://schemas.microsoft.com/office/infopath/2007/PartnerControls"/>
    </j25543a5815d485da9a5e0773ad762e9>
    <TaxCatchAll xmlns="b5e314e9-6553-4a59-bcfc-7da4f277279e" xsi:nil="true"/>
    <lcf76f155ced4ddcb4097134ff3c332f xmlns="f47caf36-4a69-40d2-bbc1-7c75f88b4cf3">
      <Terms xmlns="http://schemas.microsoft.com/office/infopath/2007/PartnerControls"/>
    </lcf76f155ced4ddcb4097134ff3c332f>
    <SharedWithUsers xmlns="b5e314e9-6553-4a59-bcfc-7da4f277279e">
      <UserInfo>
        <DisplayName>Alexander Karlsen</DisplayName>
        <AccountId>400</AccountId>
        <AccountType/>
      </UserInfo>
      <UserInfo>
        <DisplayName>Sanja Kostovska Skaar</DisplayName>
        <AccountId>14</AccountId>
        <AccountType/>
      </UserInfo>
      <UserInfo>
        <DisplayName>Ragnhild Ninni Aamodt Grønlie</DisplayName>
        <AccountId>22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0285CCA-CEA0-4999-BDC6-977ABD700692}">
  <ds:schemaRefs>
    <ds:schemaRef ds:uri="b5e314e9-6553-4a59-bcfc-7da4f277279e"/>
    <ds:schemaRef ds:uri="f47caf36-4a69-40d2-bbc1-7c75f88b4cf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A086C8C-FB98-4C31-93B5-1D7EDDDFF3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AB6F3D-CCE8-4463-B14E-B36E15E55A9A}">
  <ds:schemaRefs>
    <ds:schemaRef ds:uri="http://purl.org/dc/terms/"/>
    <ds:schemaRef ds:uri="http://schemas.microsoft.com/office/2006/documentManagement/types"/>
    <ds:schemaRef ds:uri="f47caf36-4a69-40d2-bbc1-7c75f88b4cf3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b5e314e9-6553-4a59-bcfc-7da4f277279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PP-mal-DFØ-4 ver 01</Template>
  <TotalTime>1970</TotalTime>
  <Words>1542</Words>
  <Application>Microsoft Office PowerPoint</Application>
  <PresentationFormat>Widescreen</PresentationFormat>
  <Paragraphs>129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10</vt:i4>
      </vt:variant>
    </vt:vector>
  </HeadingPairs>
  <TitlesOfParts>
    <vt:vector size="12" baseType="lpstr">
      <vt:lpstr>DFØ ppt mal</vt:lpstr>
      <vt:lpstr>3_Office-tema 2013 – 2022</vt:lpstr>
      <vt:lpstr>Støttemateriell for deg som skal  etablere kollegastøtte-gruppene   </vt:lpstr>
      <vt:lpstr>Tips og råd til deg som skal informere om kollegastøtte-grupper</vt:lpstr>
      <vt:lpstr>Tips og råd til gjennomføring av kollegastøtte-gruppene</vt:lpstr>
      <vt:lpstr>Kollegastøtte-grupper </vt:lpstr>
      <vt:lpstr>Velkommen til læring gjennom  deling av erfaring og kunnskap</vt:lpstr>
      <vt:lpstr>Film om hvorfor kollegastøtte-grupper  gir et godt læringsutbytte </vt:lpstr>
      <vt:lpstr>Plan for kollegastøtte-gruppene</vt:lpstr>
      <vt:lpstr>Forslag til tema for møtene </vt:lpstr>
      <vt:lpstr>Forslag til tema for møtene </vt:lpstr>
      <vt:lpstr>Evaluere kollegastøtte-gruppene på et eget felles evalueringsmøte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Støttemateriell for deg som skal gjennomføre læringsprosessen</dc:title>
  <dc:creator>Sanja Kostovska Skaar</dc:creator>
  <dc:description>template by officeconsult.no</dc:description>
  <cp:lastModifiedBy>Sanja Kostovska Skaar</cp:lastModifiedBy>
  <cp:revision>7</cp:revision>
  <cp:lastPrinted>2019-09-18T10:30:50Z</cp:lastPrinted>
  <dcterms:created xsi:type="dcterms:W3CDTF">2024-04-24T08:57:11Z</dcterms:created>
  <dcterms:modified xsi:type="dcterms:W3CDTF">2024-06-11T10:20:14Z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0x010100A885AFA66CD7E646A90DDD3E6D12E79D</vt:lpwstr>
  </property>
  <property fmtid="{D5CDD505-2E9C-101B-9397-08002B2CF9AE}" pid="4" name="MSIP_Label_8bb0167d-908e-4a65-8442-c47631123900_Enabled">
    <vt:lpwstr>true</vt:lpwstr>
  </property>
  <property fmtid="{D5CDD505-2E9C-101B-9397-08002B2CF9AE}" pid="5" name="MSIP_Label_8bb0167d-908e-4a65-8442-c47631123900_SetDate">
    <vt:lpwstr>2021-01-04T12:01:41Z</vt:lpwstr>
  </property>
  <property fmtid="{D5CDD505-2E9C-101B-9397-08002B2CF9AE}" pid="6" name="MSIP_Label_8bb0167d-908e-4a65-8442-c47631123900_Method">
    <vt:lpwstr>Privileged</vt:lpwstr>
  </property>
  <property fmtid="{D5CDD505-2E9C-101B-9397-08002B2CF9AE}" pid="7" name="MSIP_Label_8bb0167d-908e-4a65-8442-c47631123900_Name">
    <vt:lpwstr>Offentlig</vt:lpwstr>
  </property>
  <property fmtid="{D5CDD505-2E9C-101B-9397-08002B2CF9AE}" pid="8" name="MSIP_Label_8bb0167d-908e-4a65-8442-c47631123900_SiteId">
    <vt:lpwstr>1a91f966-247e-497b-bee6-09072f7ea02a</vt:lpwstr>
  </property>
  <property fmtid="{D5CDD505-2E9C-101B-9397-08002B2CF9AE}" pid="9" name="MSIP_Label_8bb0167d-908e-4a65-8442-c47631123900_ActionId">
    <vt:lpwstr>919b8d8b-725d-457a-b0e6-90703158446f</vt:lpwstr>
  </property>
  <property fmtid="{D5CDD505-2E9C-101B-9397-08002B2CF9AE}" pid="10" name="MSIP_Label_8bb0167d-908e-4a65-8442-c47631123900_ContentBits">
    <vt:lpwstr>0</vt:lpwstr>
  </property>
  <property fmtid="{D5CDD505-2E9C-101B-9397-08002B2CF9AE}" pid="11" name="GtProjectPhase">
    <vt:lpwstr/>
  </property>
  <property fmtid="{D5CDD505-2E9C-101B-9397-08002B2CF9AE}" pid="12" name="MediaServiceImageTags">
    <vt:lpwstr/>
  </property>
</Properties>
</file>